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81" r:id="rId3"/>
    <p:sldId id="300" r:id="rId4"/>
    <p:sldId id="305" r:id="rId5"/>
    <p:sldId id="284" r:id="rId6"/>
    <p:sldId id="309" r:id="rId7"/>
    <p:sldId id="313" r:id="rId8"/>
    <p:sldId id="316" r:id="rId9"/>
    <p:sldId id="289" r:id="rId10"/>
    <p:sldId id="291" r:id="rId11"/>
    <p:sldId id="292" r:id="rId12"/>
    <p:sldId id="293" r:id="rId13"/>
    <p:sldId id="296" r:id="rId14"/>
    <p:sldId id="317" r:id="rId15"/>
    <p:sldId id="321" r:id="rId16"/>
    <p:sldId id="319" r:id="rId17"/>
  </p:sldIdLst>
  <p:sldSz cx="15119350" cy="1069181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FB9"/>
    <a:srgbClr val="14198D"/>
    <a:srgbClr val="9500BE"/>
    <a:srgbClr val="4B3E4E"/>
    <a:srgbClr val="CFB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125" autoAdjust="0"/>
  </p:normalViewPr>
  <p:slideViewPr>
    <p:cSldViewPr snapToGrid="0" showGuides="1">
      <p:cViewPr varScale="1">
        <p:scale>
          <a:sx n="66" d="100"/>
          <a:sy n="66" d="100"/>
        </p:scale>
        <p:origin x="732" y="66"/>
      </p:cViewPr>
      <p:guideLst>
        <p:guide orient="horz" pos="3368"/>
        <p:guide pos="47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16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90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0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10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82000"/>
                  </a:schemeClr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82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82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13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2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3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77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68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73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77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38DD73-32C8-40DD-8340-A713BC04E34B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72BC8-9CEF-4C48-9ED6-FDEA821567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18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DA21-3E9A-3BA2-2193-35AB8C4F7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60A57884-7140-4120-214C-F5D6FFE26912}"/>
              </a:ext>
            </a:extLst>
          </p:cNvPr>
          <p:cNvSpPr/>
          <p:nvPr/>
        </p:nvSpPr>
        <p:spPr>
          <a:xfrm>
            <a:off x="10174515" y="581688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VOLTRI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74135C-641C-4761-14B6-8FD0FC2C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59" y="1969382"/>
            <a:ext cx="14074657" cy="40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6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A3BC-7F4D-B081-A265-487D080B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B712C0-5D5A-6A97-9ED8-A7647C44E720}"/>
              </a:ext>
            </a:extLst>
          </p:cNvPr>
          <p:cNvSpPr/>
          <p:nvPr/>
        </p:nvSpPr>
        <p:spPr>
          <a:xfrm>
            <a:off x="9962406" y="349432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SAN VINCENZO/DE FERRARI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42374B-3447-A388-A6C6-4331F6E4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20" y="954880"/>
            <a:ext cx="12661442" cy="91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77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CBCAD-7477-8D31-FE0D-5A7D1792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C635FE1-60DB-BC69-8698-8F078235F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8" y="1666850"/>
            <a:ext cx="14612456" cy="739965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D58839C-AA67-FF9E-C4B8-9E77CA5E0E06}"/>
              </a:ext>
            </a:extLst>
          </p:cNvPr>
          <p:cNvSpPr/>
          <p:nvPr/>
        </p:nvSpPr>
        <p:spPr>
          <a:xfrm>
            <a:off x="10318867" y="891872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BUENOS AIRES / ALBARO</a:t>
            </a:r>
          </a:p>
        </p:txBody>
      </p:sp>
    </p:spTree>
    <p:extLst>
      <p:ext uri="{BB962C8B-B14F-4D97-AF65-F5344CB8AC3E}">
        <p14:creationId xmlns:p14="http://schemas.microsoft.com/office/powerpoint/2010/main" val="2549288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8BA8C-C66B-D97A-D1CB-FC90AC8B4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07C11AB-02C3-8C34-83C1-6FB9824BA983}"/>
              </a:ext>
            </a:extLst>
          </p:cNvPr>
          <p:cNvSpPr/>
          <p:nvPr/>
        </p:nvSpPr>
        <p:spPr>
          <a:xfrm>
            <a:off x="10101892" y="462803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BOCCADASSE/CAVALLOTTI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5C3A53-45A8-B8FB-3850-54BD30A7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75" y="711993"/>
            <a:ext cx="5791200" cy="92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0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BAE3-7C77-257E-2DD3-287885A93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B56C54A-2235-4F3B-8BFC-05695D9E9910}"/>
              </a:ext>
            </a:extLst>
          </p:cNvPr>
          <p:cNvSpPr/>
          <p:nvPr/>
        </p:nvSpPr>
        <p:spPr>
          <a:xfrm>
            <a:off x="10101892" y="462803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QUINTO/NERVI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322E8C-501B-1B82-7501-7401B2C6D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8" r="11807" b="-1178"/>
          <a:stretch/>
        </p:blipFill>
        <p:spPr>
          <a:xfrm>
            <a:off x="590005" y="1146516"/>
            <a:ext cx="13939339" cy="74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A3F3542-1152-B6C4-54AD-107A082E299B}"/>
              </a:ext>
            </a:extLst>
          </p:cNvPr>
          <p:cNvSpPr/>
          <p:nvPr/>
        </p:nvSpPr>
        <p:spPr>
          <a:xfrm>
            <a:off x="1801812" y="354315"/>
            <a:ext cx="12250833" cy="43431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ESTENSIONE CENTRO STORICO: SPIANATA/CASTELLETTO/PIAZZA MARSALA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21C42A-366F-8DA3-6D71-B5685932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75" y="1209439"/>
            <a:ext cx="12504870" cy="82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1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0FE33-FAE9-945C-95D5-9758498D7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7C2414C-859C-6196-7173-EE4CCEC7E291}"/>
              </a:ext>
            </a:extLst>
          </p:cNvPr>
          <p:cNvSpPr/>
          <p:nvPr/>
        </p:nvSpPr>
        <p:spPr>
          <a:xfrm>
            <a:off x="2471887" y="338817"/>
            <a:ext cx="12250833" cy="434312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ESTENSIONE SAMPIERDARENA: VIA SAMPIERDARENA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A16152-4280-8CD4-DEA9-EFE88390F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7" y="997991"/>
            <a:ext cx="11455301" cy="91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8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C59F8-F179-A7FD-8BB6-E895A6E05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E11ABD1-59F3-1A0D-A06B-1FAC15777A42}"/>
              </a:ext>
            </a:extLst>
          </p:cNvPr>
          <p:cNvSpPr/>
          <p:nvPr/>
        </p:nvSpPr>
        <p:spPr>
          <a:xfrm>
            <a:off x="524650" y="503968"/>
            <a:ext cx="13869703" cy="434460"/>
          </a:xfrm>
          <a:prstGeom prst="rect">
            <a:avLst/>
          </a:prstGeom>
          <a:solidFill>
            <a:srgbClr val="FF0000">
              <a:alpha val="3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ESTENSIONE ZONA ROSSA CENTRO – SAN DONATO/POLLAIUOLI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5C2C47-8FE7-A207-4202-7F998397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66" y="3241088"/>
            <a:ext cx="6915655" cy="57474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552A39A-8E31-0E2D-C9F0-A8CB5300A9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41" r="4150"/>
          <a:stretch/>
        </p:blipFill>
        <p:spPr>
          <a:xfrm>
            <a:off x="524650" y="1249474"/>
            <a:ext cx="6914536" cy="77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0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89F77DF-AB12-246C-706E-916924C6E64D}"/>
              </a:ext>
            </a:extLst>
          </p:cNvPr>
          <p:cNvSpPr/>
          <p:nvPr/>
        </p:nvSpPr>
        <p:spPr>
          <a:xfrm>
            <a:off x="10189030" y="596203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PRA’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B01A1B-5E8F-9A74-36E0-C8248A9D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78" y="1664343"/>
            <a:ext cx="14369593" cy="41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9D654-FE4C-8797-3907-4105BEE0A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CC71EF9-0FC2-82C3-6D86-CA23453390B2}"/>
              </a:ext>
            </a:extLst>
          </p:cNvPr>
          <p:cNvSpPr/>
          <p:nvPr/>
        </p:nvSpPr>
        <p:spPr>
          <a:xfrm>
            <a:off x="10189030" y="596203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PEGLI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9CB27DC-48C8-C2EB-8E16-584F1F6C5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4" y="1488519"/>
            <a:ext cx="14277521" cy="72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8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F3970-0B62-84FF-F8E7-D5365BD17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A2F6020-39F5-7C2F-0E72-0DA2E1252BF3}"/>
              </a:ext>
            </a:extLst>
          </p:cNvPr>
          <p:cNvSpPr/>
          <p:nvPr/>
        </p:nvSpPr>
        <p:spPr>
          <a:xfrm>
            <a:off x="10189030" y="596203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SESTRI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9BF10E-8633-9FF4-3FD2-9A2656839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1" y="1329077"/>
            <a:ext cx="14049375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5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EAD6D-E8E0-3CDC-2A2F-6B53B4F22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AEA548B-8A67-F4CD-82E7-6CB15EE1D200}"/>
              </a:ext>
            </a:extLst>
          </p:cNvPr>
          <p:cNvSpPr/>
          <p:nvPr/>
        </p:nvSpPr>
        <p:spPr>
          <a:xfrm>
            <a:off x="10189030" y="596203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CORNIGLIANO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AD70404-3FE9-2366-8EFC-3DCCCD5E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59" y="1613012"/>
            <a:ext cx="14570657" cy="776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0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8FF1-0CD0-00D6-5ACA-B2887ADA9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5DC111D-0B9C-479A-7F04-614FC1F2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36" r="6436"/>
          <a:stretch/>
        </p:blipFill>
        <p:spPr>
          <a:xfrm>
            <a:off x="8250920" y="907521"/>
            <a:ext cx="6114153" cy="9513192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14DB5A49-49A2-8524-62A3-54D3037FB199}"/>
              </a:ext>
            </a:extLst>
          </p:cNvPr>
          <p:cNvGrpSpPr/>
          <p:nvPr/>
        </p:nvGrpSpPr>
        <p:grpSpPr>
          <a:xfrm>
            <a:off x="1098323" y="985608"/>
            <a:ext cx="5770108" cy="9435105"/>
            <a:chOff x="1079274" y="596207"/>
            <a:chExt cx="6353814" cy="1038956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968169A-E474-25F6-C5B3-BEAB697B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988" r="4346"/>
            <a:stretch/>
          </p:blipFill>
          <p:spPr>
            <a:xfrm>
              <a:off x="1110010" y="596207"/>
              <a:ext cx="6323078" cy="717618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FA4B297-65BF-ECD8-9809-E0D7FCA6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6928" b="8373"/>
            <a:stretch/>
          </p:blipFill>
          <p:spPr>
            <a:xfrm>
              <a:off x="1079274" y="3331822"/>
              <a:ext cx="6353814" cy="7653948"/>
            </a:xfrm>
            <a:prstGeom prst="rect">
              <a:avLst/>
            </a:prstGeom>
          </p:spPr>
        </p:pic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2586D44E-E7B0-E4D0-A2EB-457FAFA7EE48}"/>
              </a:ext>
            </a:extLst>
          </p:cNvPr>
          <p:cNvSpPr/>
          <p:nvPr/>
        </p:nvSpPr>
        <p:spPr>
          <a:xfrm>
            <a:off x="10007717" y="551296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BOLZANETO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183A054-0FBB-902A-5B6B-6568FF158F90}"/>
              </a:ext>
            </a:extLst>
          </p:cNvPr>
          <p:cNvSpPr/>
          <p:nvPr/>
        </p:nvSpPr>
        <p:spPr>
          <a:xfrm>
            <a:off x="2538987" y="560151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PONTEDECIMO</a:t>
            </a:r>
          </a:p>
        </p:txBody>
      </p:sp>
    </p:spTree>
    <p:extLst>
      <p:ext uri="{BB962C8B-B14F-4D97-AF65-F5344CB8AC3E}">
        <p14:creationId xmlns:p14="http://schemas.microsoft.com/office/powerpoint/2010/main" val="129544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8F824-8F83-02B8-B032-63149A1F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953AB74-70CB-C6BE-2008-2BCCE6B10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43" y="216338"/>
            <a:ext cx="5583088" cy="989826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A1F04A1-CF05-9183-5419-366EC4A6EFD4}"/>
              </a:ext>
            </a:extLst>
          </p:cNvPr>
          <p:cNvSpPr/>
          <p:nvPr/>
        </p:nvSpPr>
        <p:spPr>
          <a:xfrm>
            <a:off x="9451231" y="605068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CERTOSA/RIVAROLO</a:t>
            </a:r>
          </a:p>
        </p:txBody>
      </p:sp>
    </p:spTree>
    <p:extLst>
      <p:ext uri="{BB962C8B-B14F-4D97-AF65-F5344CB8AC3E}">
        <p14:creationId xmlns:p14="http://schemas.microsoft.com/office/powerpoint/2010/main" val="67658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CDC9F-E1B8-AE34-FE2D-80DEFBAC9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6065C0D-D811-AC6E-2F29-5EFEE19AB261}"/>
              </a:ext>
            </a:extLst>
          </p:cNvPr>
          <p:cNvSpPr/>
          <p:nvPr/>
        </p:nvSpPr>
        <p:spPr>
          <a:xfrm>
            <a:off x="10002774" y="408861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MOLASSANA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E2241C-1CDC-D71F-B50F-2098B00A0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80" y="1087112"/>
            <a:ext cx="13634416" cy="89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5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A807-8650-3ADF-0666-471C258B1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5597600-4471-C10E-34A7-888771AF5A00}"/>
              </a:ext>
            </a:extLst>
          </p:cNvPr>
          <p:cNvSpPr/>
          <p:nvPr/>
        </p:nvSpPr>
        <p:spPr>
          <a:xfrm>
            <a:off x="10319136" y="565975"/>
            <a:ext cx="4357356" cy="434312"/>
          </a:xfrm>
          <a:prstGeom prst="rect">
            <a:avLst/>
          </a:prstGeom>
          <a:solidFill>
            <a:schemeClr val="bg2"/>
          </a:solidFill>
          <a:ln w="28575">
            <a:solidFill>
              <a:srgbClr val="0B0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SANFRUTTUOSO/MARASSI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0C621A-1BD1-5D1C-A2D5-E7706442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4" y="565974"/>
            <a:ext cx="8661620" cy="93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250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3368</TotalTime>
  <Words>54</Words>
  <Application>Microsoft Office PowerPoint</Application>
  <PresentationFormat>Personalizzato</PresentationFormat>
  <Paragraphs>17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Traverso Mariagrazia</dc:creator>
  <cp:lastModifiedBy>Traverso Mariagrazia</cp:lastModifiedBy>
  <cp:revision>14</cp:revision>
  <cp:lastPrinted>2025-02-18T16:34:49Z</cp:lastPrinted>
  <dcterms:created xsi:type="dcterms:W3CDTF">2025-01-29T09:58:36Z</dcterms:created>
  <dcterms:modified xsi:type="dcterms:W3CDTF">2025-02-19T14:47:58Z</dcterms:modified>
</cp:coreProperties>
</file>