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2"/>
    <p:sldMasterId id="2147483648" r:id="rId3"/>
  </p:sldMasterIdLst>
  <p:notesMasterIdLst>
    <p:notesMasterId r:id="rId11"/>
  </p:notesMasterIdLst>
  <p:handoutMasterIdLst>
    <p:handoutMasterId r:id="rId12"/>
  </p:handoutMasterIdLst>
  <p:sldIdLst>
    <p:sldId id="256" r:id="rId4"/>
    <p:sldId id="257" r:id="rId5"/>
    <p:sldId id="258" r:id="rId6"/>
    <p:sldId id="261" r:id="rId7"/>
    <p:sldId id="262" r:id="rId8"/>
    <p:sldId id="264" r:id="rId9"/>
    <p:sldId id="267" r:id="rId10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33CC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8" autoAdjust="0"/>
    <p:restoredTop sz="86364" autoAdjust="0"/>
  </p:normalViewPr>
  <p:slideViewPr>
    <p:cSldViewPr snapToGrid="0">
      <p:cViewPr varScale="1">
        <p:scale>
          <a:sx n="65" d="100"/>
          <a:sy n="65" d="100"/>
        </p:scale>
        <p:origin x="282" y="78"/>
      </p:cViewPr>
      <p:guideLst>
        <p:guide orient="horz" pos="1593"/>
        <p:guide pos="3840"/>
      </p:guideLst>
    </p:cSldViewPr>
  </p:slideViewPr>
  <p:outlineViewPr>
    <p:cViewPr>
      <p:scale>
        <a:sx n="33" d="100"/>
        <a:sy n="33" d="100"/>
      </p:scale>
      <p:origin x="0" y="-39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1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A4A2D2FF-47E4-433F-A939-D913219FDC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86A1755-C56E-4E12-B130-658EA38EEC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AC844A8-A738-4DC0-881F-A000673C9586}" type="datetime1">
              <a:rPr lang="it-IT"/>
              <a:pPr>
                <a:defRPr/>
              </a:pPr>
              <a:t>10/01/2022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02843FA-A81A-4B8F-811A-784F0D7D79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6AC618-B08C-41AD-86F2-2420A505BA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EB9DCFFB-36A3-4FAD-AF43-912C29DBCD0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F9DD288A-E0A4-49CD-A8A6-6E41507F4F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D2CE6B8-2AE1-4A44-9C99-E8E91832F7B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1C49B04-C67B-4E71-9243-D7014B81483A}" type="datetime1">
              <a:rPr lang="it-IT"/>
              <a:pPr>
                <a:defRPr/>
              </a:pPr>
              <a:t>10/01/2022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8A2236CE-8A67-4BB6-8156-3C196FBBFA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FC1A4FED-8D1E-4278-A098-684105AA2D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576CDA-0E56-450C-BE8D-3CC1E66DB63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47A4A58-3078-4E46-84EE-FAFD59F843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2B4959BF-A7FA-4110-BB1E-3CBAE1340705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egnaposto immagine diapositiva 1">
            <a:extLst>
              <a:ext uri="{FF2B5EF4-FFF2-40B4-BE49-F238E27FC236}">
                <a16:creationId xmlns:a16="http://schemas.microsoft.com/office/drawing/2014/main" id="{6DD788D8-2870-4137-846F-8C8AA339B5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Segnaposto note 2">
            <a:extLst>
              <a:ext uri="{FF2B5EF4-FFF2-40B4-BE49-F238E27FC236}">
                <a16:creationId xmlns:a16="http://schemas.microsoft.com/office/drawing/2014/main" id="{C57F3ACD-3DE9-4E20-B0F2-73C90A2CE4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28676" name="Segnaposto numero diapositiva 3">
            <a:extLst>
              <a:ext uri="{FF2B5EF4-FFF2-40B4-BE49-F238E27FC236}">
                <a16:creationId xmlns:a16="http://schemas.microsoft.com/office/drawing/2014/main" id="{F129B416-5342-429D-BE07-71D066A244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88DCE09E-9C52-49E8-92FB-A5BBEB612DC2}" type="slidenum">
              <a:rPr lang="it-IT" altLang="it-IT">
                <a:latin typeface="Calibri" panose="020F0502020204030204" pitchFamily="34" charset="0"/>
              </a:rPr>
              <a:pPr/>
              <a:t>1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egnaposto immagine diapositiva 1">
            <a:extLst>
              <a:ext uri="{FF2B5EF4-FFF2-40B4-BE49-F238E27FC236}">
                <a16:creationId xmlns:a16="http://schemas.microsoft.com/office/drawing/2014/main" id="{B4B3E942-CA13-491C-B4DA-261E8DDD3D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egnaposto note 2">
            <a:extLst>
              <a:ext uri="{FF2B5EF4-FFF2-40B4-BE49-F238E27FC236}">
                <a16:creationId xmlns:a16="http://schemas.microsoft.com/office/drawing/2014/main" id="{A4719EF5-27ED-43D7-894C-54445BAB9C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0724" name="Segnaposto numero diapositiva 3">
            <a:extLst>
              <a:ext uri="{FF2B5EF4-FFF2-40B4-BE49-F238E27FC236}">
                <a16:creationId xmlns:a16="http://schemas.microsoft.com/office/drawing/2014/main" id="{F66A4837-76C3-4552-A328-12BB7A37D6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AF4888C5-8D4A-4162-91C5-32F1FAEC336F}" type="slidenum">
              <a:rPr lang="it-IT" altLang="it-IT">
                <a:latin typeface="Calibri" panose="020F0502020204030204" pitchFamily="34" charset="0"/>
              </a:rPr>
              <a:pPr/>
              <a:t>2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>
            <a:extLst>
              <a:ext uri="{FF2B5EF4-FFF2-40B4-BE49-F238E27FC236}">
                <a16:creationId xmlns:a16="http://schemas.microsoft.com/office/drawing/2014/main" id="{7AEF8163-5903-48D3-A9ED-0D9FFC82AB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Segnaposto note 2">
            <a:extLst>
              <a:ext uri="{FF2B5EF4-FFF2-40B4-BE49-F238E27FC236}">
                <a16:creationId xmlns:a16="http://schemas.microsoft.com/office/drawing/2014/main" id="{76009DFB-85EC-442C-9B18-F78972F650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2772" name="Segnaposto numero diapositiva 3">
            <a:extLst>
              <a:ext uri="{FF2B5EF4-FFF2-40B4-BE49-F238E27FC236}">
                <a16:creationId xmlns:a16="http://schemas.microsoft.com/office/drawing/2014/main" id="{10EDE031-C890-414E-9808-1C2A3B6120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124A575E-CF86-4CE8-A1DC-79D7B5215636}" type="slidenum">
              <a:rPr lang="it-IT" altLang="it-IT">
                <a:latin typeface="Calibri" panose="020F0502020204030204" pitchFamily="34" charset="0"/>
              </a:rPr>
              <a:pPr/>
              <a:t>3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>
            <a:extLst>
              <a:ext uri="{FF2B5EF4-FFF2-40B4-BE49-F238E27FC236}">
                <a16:creationId xmlns:a16="http://schemas.microsoft.com/office/drawing/2014/main" id="{EDEC8DD7-FC41-43A4-9CB9-7EB7E70278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Segnaposto note 2">
            <a:extLst>
              <a:ext uri="{FF2B5EF4-FFF2-40B4-BE49-F238E27FC236}">
                <a16:creationId xmlns:a16="http://schemas.microsoft.com/office/drawing/2014/main" id="{5E09B30F-8718-4C94-A7CF-407FB4A0A5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4820" name="Segnaposto numero diapositiva 3">
            <a:extLst>
              <a:ext uri="{FF2B5EF4-FFF2-40B4-BE49-F238E27FC236}">
                <a16:creationId xmlns:a16="http://schemas.microsoft.com/office/drawing/2014/main" id="{501FD1C7-A4D7-472F-9B04-DF9484F88D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2C00021B-88DA-4213-A928-7A309D6848E7}" type="slidenum">
              <a:rPr lang="it-IT" altLang="it-IT">
                <a:latin typeface="Calibri" panose="020F0502020204030204" pitchFamily="34" charset="0"/>
              </a:rPr>
              <a:pPr/>
              <a:t>4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immagine diapositiva 1">
            <a:extLst>
              <a:ext uri="{FF2B5EF4-FFF2-40B4-BE49-F238E27FC236}">
                <a16:creationId xmlns:a16="http://schemas.microsoft.com/office/drawing/2014/main" id="{300AE44D-FF56-45F0-9403-5A61961D57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Segnaposto note 2">
            <a:extLst>
              <a:ext uri="{FF2B5EF4-FFF2-40B4-BE49-F238E27FC236}">
                <a16:creationId xmlns:a16="http://schemas.microsoft.com/office/drawing/2014/main" id="{6EAE93CC-067A-40A3-9B72-A9D9C67992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6868" name="Segnaposto numero diapositiva 3">
            <a:extLst>
              <a:ext uri="{FF2B5EF4-FFF2-40B4-BE49-F238E27FC236}">
                <a16:creationId xmlns:a16="http://schemas.microsoft.com/office/drawing/2014/main" id="{D9C6226B-E1A2-4A2C-93E1-F93BCF8101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561FD9FC-E1F3-4BFA-B6EC-6B3D383F8C4A}" type="slidenum">
              <a:rPr lang="it-IT" altLang="it-IT">
                <a:latin typeface="Calibri" panose="020F0502020204030204" pitchFamily="34" charset="0"/>
              </a:rPr>
              <a:pPr/>
              <a:t>5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>
            <a:extLst>
              <a:ext uri="{FF2B5EF4-FFF2-40B4-BE49-F238E27FC236}">
                <a16:creationId xmlns:a16="http://schemas.microsoft.com/office/drawing/2014/main" id="{362C75C7-C49F-4E59-B822-545C1371EE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Segnaposto note 2">
            <a:extLst>
              <a:ext uri="{FF2B5EF4-FFF2-40B4-BE49-F238E27FC236}">
                <a16:creationId xmlns:a16="http://schemas.microsoft.com/office/drawing/2014/main" id="{D8B639BE-A6EE-448D-8C6A-8BA23CA81E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8916" name="Segnaposto numero diapositiva 3">
            <a:extLst>
              <a:ext uri="{FF2B5EF4-FFF2-40B4-BE49-F238E27FC236}">
                <a16:creationId xmlns:a16="http://schemas.microsoft.com/office/drawing/2014/main" id="{B395ED10-71F0-495E-9AE0-9A1B968B1E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D7856056-0ABF-4CDD-A424-50C46B4B36AB}" type="slidenum">
              <a:rPr lang="it-IT" altLang="it-IT">
                <a:latin typeface="Calibri" panose="020F0502020204030204" pitchFamily="34" charset="0"/>
              </a:rPr>
              <a:pPr/>
              <a:t>6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>
            <a:extLst>
              <a:ext uri="{FF2B5EF4-FFF2-40B4-BE49-F238E27FC236}">
                <a16:creationId xmlns:a16="http://schemas.microsoft.com/office/drawing/2014/main" id="{35C5CDF9-73CB-4F0C-8D10-F2600335F2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Segnaposto note 2">
            <a:extLst>
              <a:ext uri="{FF2B5EF4-FFF2-40B4-BE49-F238E27FC236}">
                <a16:creationId xmlns:a16="http://schemas.microsoft.com/office/drawing/2014/main" id="{8661D7C0-84E3-4E46-B214-3B5F300CA1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40964" name="Segnaposto numero diapositiva 3">
            <a:extLst>
              <a:ext uri="{FF2B5EF4-FFF2-40B4-BE49-F238E27FC236}">
                <a16:creationId xmlns:a16="http://schemas.microsoft.com/office/drawing/2014/main" id="{A0283652-C1C6-4623-8A46-25C8A1348B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A146F45E-15DF-45C4-A76E-617F09F722C5}" type="slidenum">
              <a:rPr lang="it-IT" altLang="it-IT">
                <a:latin typeface="Calibri" panose="020F0502020204030204" pitchFamily="34" charset="0"/>
              </a:rPr>
              <a:pPr/>
              <a:t>7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Elemento grafico 23">
            <a:extLst>
              <a:ext uri="{FF2B5EF4-FFF2-40B4-BE49-F238E27FC236}">
                <a16:creationId xmlns:a16="http://schemas.microsoft.com/office/drawing/2014/main" id="{265A27ED-5C7D-41DB-AC56-E019E8037F60}"/>
              </a:ext>
            </a:extLst>
          </p:cNvPr>
          <p:cNvGrpSpPr>
            <a:grpSpLocks/>
          </p:cNvGrpSpPr>
          <p:nvPr/>
        </p:nvGrpSpPr>
        <p:grpSpPr bwMode="auto">
          <a:xfrm>
            <a:off x="-12700" y="-12700"/>
            <a:ext cx="12212638" cy="6881813"/>
            <a:chOff x="-12700" y="-12700"/>
            <a:chExt cx="12212320" cy="6882130"/>
          </a:xfrm>
        </p:grpSpPr>
        <p:sp>
          <p:nvSpPr>
            <p:cNvPr id="7" name="Figura a mano libera: Forma 37">
              <a:extLst>
                <a:ext uri="{FF2B5EF4-FFF2-40B4-BE49-F238E27FC236}">
                  <a16:creationId xmlns:a16="http://schemas.microsoft.com/office/drawing/2014/main" id="{6BD48413-FE14-4EB0-B997-9E372B304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4100" y="2558390"/>
              <a:ext cx="6057900" cy="2717800"/>
            </a:xfrm>
            <a:custGeom>
              <a:avLst/>
              <a:gdLst>
                <a:gd name="T0" fmla="*/ 12700 w 6057900"/>
                <a:gd name="T1" fmla="*/ 1852320 h 2717800"/>
                <a:gd name="T2" fmla="*/ 6055360 w 6057900"/>
                <a:gd name="T3" fmla="*/ 2705760 h 2717800"/>
                <a:gd name="T4" fmla="*/ 6055360 w 6057900"/>
                <a:gd name="T5" fmla="*/ 664870 h 2717800"/>
                <a:gd name="T6" fmla="*/ 486410 w 6057900"/>
                <a:gd name="T7" fmla="*/ 33680 h 2717800"/>
                <a:gd name="T8" fmla="*/ 12700 w 6057900"/>
                <a:gd name="T9" fmla="*/ 1852320 h 2717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>
                    <a:alpha val="4999"/>
                  </a:schemeClr>
                </a:gs>
                <a:gs pos="100000">
                  <a:schemeClr val="accent1">
                    <a:alpha val="39998"/>
                  </a:schemeClr>
                </a:gs>
              </a:gsLst>
              <a:lin ang="108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8" name="Figura a mano libera: Forma 39">
              <a:extLst>
                <a:ext uri="{FF2B5EF4-FFF2-40B4-BE49-F238E27FC236}">
                  <a16:creationId xmlns:a16="http://schemas.microsoft.com/office/drawing/2014/main" id="{131F1323-BA39-450D-8538-7355629526A8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grpSp>
          <p:nvGrpSpPr>
            <p:cNvPr id="9" name="Figura a mano libera: Forma 40">
              <a:extLst>
                <a:ext uri="{FF2B5EF4-FFF2-40B4-BE49-F238E27FC236}">
                  <a16:creationId xmlns:a16="http://schemas.microsoft.com/office/drawing/2014/main" id="{20918D11-858F-476B-9527-E1D63BF017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95323"/>
              <a:ext cx="2679630" cy="749335"/>
              <a:chOff x="0" y="495300"/>
              <a:chExt cx="2679700" cy="749300"/>
            </a:xfrm>
          </p:grpSpPr>
          <p:pic>
            <p:nvPicPr>
              <p:cNvPr id="32" name="Figura a mano libera: Forma 40">
                <a:extLst>
                  <a:ext uri="{FF2B5EF4-FFF2-40B4-BE49-F238E27FC236}">
                    <a16:creationId xmlns:a16="http://schemas.microsoft.com/office/drawing/2014/main" id="{29A583FF-34BF-4EF6-9BA3-7854898B8A2B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95300"/>
                <a:ext cx="2679700" cy="749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 Box 10">
                <a:extLst>
                  <a:ext uri="{FF2B5EF4-FFF2-40B4-BE49-F238E27FC236}">
                    <a16:creationId xmlns:a16="http://schemas.microsoft.com/office/drawing/2014/main" id="{A8F19949-2F98-48AE-9766-992187436D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700" y="492125"/>
                <a:ext cx="26924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10" name="Figura a mano libera: Forma 35">
              <a:extLst>
                <a:ext uri="{FF2B5EF4-FFF2-40B4-BE49-F238E27FC236}">
                  <a16:creationId xmlns:a16="http://schemas.microsoft.com/office/drawing/2014/main" id="{4CFBF03F-15B5-44D6-AB6E-0BB9B340EB28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11" name="Figura a mano libera: Forma 36">
              <a:extLst>
                <a:ext uri="{FF2B5EF4-FFF2-40B4-BE49-F238E27FC236}">
                  <a16:creationId xmlns:a16="http://schemas.microsoft.com/office/drawing/2014/main" id="{E28C8B25-57CB-4221-A12D-96996E870BC9}"/>
                </a:ext>
              </a:extLst>
            </p:cNvPr>
            <p:cNvSpPr/>
            <p:nvPr/>
          </p:nvSpPr>
          <p:spPr>
            <a:xfrm>
              <a:off x="8819920" y="-12700"/>
              <a:ext cx="2349439" cy="194319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grpSp>
          <p:nvGrpSpPr>
            <p:cNvPr id="12" name="Figura a mano libera: Forma 38">
              <a:extLst>
                <a:ext uri="{FF2B5EF4-FFF2-40B4-BE49-F238E27FC236}">
                  <a16:creationId xmlns:a16="http://schemas.microsoft.com/office/drawing/2014/main" id="{9E40CA43-31F5-4680-BE01-71E28255D1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64211" y="5245342"/>
              <a:ext cx="4927472" cy="1181154"/>
              <a:chOff x="7264400" y="5245100"/>
              <a:chExt cx="4927600" cy="1181100"/>
            </a:xfrm>
          </p:grpSpPr>
          <p:pic>
            <p:nvPicPr>
              <p:cNvPr id="30" name="Figura a mano libera: Forma 38">
                <a:extLst>
                  <a:ext uri="{FF2B5EF4-FFF2-40B4-BE49-F238E27FC236}">
                    <a16:creationId xmlns:a16="http://schemas.microsoft.com/office/drawing/2014/main" id="{78BB3539-9B90-47F3-AB0C-4B954F85E50B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64400" y="5245100"/>
                <a:ext cx="4927600" cy="1181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Text Box 17">
                <a:extLst>
                  <a:ext uri="{FF2B5EF4-FFF2-40B4-BE49-F238E27FC236}">
                    <a16:creationId xmlns:a16="http://schemas.microsoft.com/office/drawing/2014/main" id="{728564BD-BB5D-4764-89CD-FADE3A653B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65988" y="5240338"/>
                <a:ext cx="4927600" cy="1193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13" name="Figura a mano libera: Forma 25">
              <a:extLst>
                <a:ext uri="{FF2B5EF4-FFF2-40B4-BE49-F238E27FC236}">
                  <a16:creationId xmlns:a16="http://schemas.microsoft.com/office/drawing/2014/main" id="{B71A2C39-E227-4CFD-85BD-AE02BD0D8C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381702"/>
              <a:ext cx="6603828" cy="2476614"/>
              <a:chOff x="0" y="4381500"/>
              <a:chExt cx="6604000" cy="2476500"/>
            </a:xfrm>
          </p:grpSpPr>
          <p:pic>
            <p:nvPicPr>
              <p:cNvPr id="28" name="Figura a mano libera: Forma 25">
                <a:extLst>
                  <a:ext uri="{FF2B5EF4-FFF2-40B4-BE49-F238E27FC236}">
                    <a16:creationId xmlns:a16="http://schemas.microsoft.com/office/drawing/2014/main" id="{53B325A2-98EB-4E1D-89C6-34F7A06B43C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381500"/>
                <a:ext cx="6604000" cy="2476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 Box 20">
                <a:extLst>
                  <a:ext uri="{FF2B5EF4-FFF2-40B4-BE49-F238E27FC236}">
                    <a16:creationId xmlns:a16="http://schemas.microsoft.com/office/drawing/2014/main" id="{D3C5E271-3AD8-40D3-9E70-AC57121762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397375"/>
                <a:ext cx="6605588" cy="2460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14" name="Figura a mano libera: Forma 26">
              <a:extLst>
                <a:ext uri="{FF2B5EF4-FFF2-40B4-BE49-F238E27FC236}">
                  <a16:creationId xmlns:a16="http://schemas.microsoft.com/office/drawing/2014/main" id="{2E3A1BA3-3E0F-4D62-8397-D124AEE82425}"/>
                </a:ext>
              </a:extLst>
            </p:cNvPr>
            <p:cNvSpPr/>
            <p:nvPr/>
          </p:nvSpPr>
          <p:spPr>
            <a:xfrm>
              <a:off x="-12700" y="741398"/>
              <a:ext cx="6629227" cy="5981976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grpSp>
          <p:nvGrpSpPr>
            <p:cNvPr id="15" name="Figura a mano libera: Forma 27">
              <a:extLst>
                <a:ext uri="{FF2B5EF4-FFF2-40B4-BE49-F238E27FC236}">
                  <a16:creationId xmlns:a16="http://schemas.microsoft.com/office/drawing/2014/main" id="{61892422-8886-4EC1-9E23-F85A1B1923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30904" y="1"/>
              <a:ext cx="1663657" cy="1524070"/>
              <a:chOff x="7531100" y="0"/>
              <a:chExt cx="1663700" cy="1524000"/>
            </a:xfrm>
          </p:grpSpPr>
          <p:pic>
            <p:nvPicPr>
              <p:cNvPr id="26" name="Figura a mano libera: Forma 27">
                <a:extLst>
                  <a:ext uri="{FF2B5EF4-FFF2-40B4-BE49-F238E27FC236}">
                    <a16:creationId xmlns:a16="http://schemas.microsoft.com/office/drawing/2014/main" id="{F17D4D21-6F21-4BDF-8DA6-C83A6D4B35E8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1100" y="0"/>
                <a:ext cx="1663700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 Box 24">
                <a:extLst>
                  <a:ext uri="{FF2B5EF4-FFF2-40B4-BE49-F238E27FC236}">
                    <a16:creationId xmlns:a16="http://schemas.microsoft.com/office/drawing/2014/main" id="{F8F7D269-F120-40D6-8C3C-94E94A6DB7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34275" y="-12700"/>
                <a:ext cx="1676400" cy="154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16" name="Figura a mano libera: Forma 28">
              <a:extLst>
                <a:ext uri="{FF2B5EF4-FFF2-40B4-BE49-F238E27FC236}">
                  <a16:creationId xmlns:a16="http://schemas.microsoft.com/office/drawing/2014/main" id="{22219F6A-7C4B-4D8D-9A8C-30AA145EC8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31820"/>
              <a:ext cx="2895525" cy="1028747"/>
              <a:chOff x="0" y="431800"/>
              <a:chExt cx="2895600" cy="1028700"/>
            </a:xfrm>
          </p:grpSpPr>
          <p:pic>
            <p:nvPicPr>
              <p:cNvPr id="24" name="Figura a mano libera: Forma 28">
                <a:extLst>
                  <a:ext uri="{FF2B5EF4-FFF2-40B4-BE49-F238E27FC236}">
                    <a16:creationId xmlns:a16="http://schemas.microsoft.com/office/drawing/2014/main" id="{2ACD051B-5220-4A6C-AA8C-86789119D4A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31800"/>
                <a:ext cx="2895600" cy="1028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 Box 27">
                <a:extLst>
                  <a:ext uri="{FF2B5EF4-FFF2-40B4-BE49-F238E27FC236}">
                    <a16:creationId xmlns:a16="http://schemas.microsoft.com/office/drawing/2014/main" id="{5A520FC1-1112-4BE1-BC08-8062FF04D1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700" y="431800"/>
                <a:ext cx="2921000" cy="1041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17" name="Figura a mano libera: Forma 29">
              <a:extLst>
                <a:ext uri="{FF2B5EF4-FFF2-40B4-BE49-F238E27FC236}">
                  <a16:creationId xmlns:a16="http://schemas.microsoft.com/office/drawing/2014/main" id="{002F12AD-1B45-4166-A19E-9AEFC5D1F7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18046" y="5562857"/>
              <a:ext cx="1346165" cy="1282759"/>
              <a:chOff x="5918200" y="5562600"/>
              <a:chExt cx="1346200" cy="1282700"/>
            </a:xfrm>
          </p:grpSpPr>
          <p:pic>
            <p:nvPicPr>
              <p:cNvPr id="22" name="Figura a mano libera: Forma 29">
                <a:extLst>
                  <a:ext uri="{FF2B5EF4-FFF2-40B4-BE49-F238E27FC236}">
                    <a16:creationId xmlns:a16="http://schemas.microsoft.com/office/drawing/2014/main" id="{1A671EBA-48F9-4C0D-BD6A-6B9901C1FB44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8200" y="5562600"/>
                <a:ext cx="1346200" cy="128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30">
                <a:extLst>
                  <a:ext uri="{FF2B5EF4-FFF2-40B4-BE49-F238E27FC236}">
                    <a16:creationId xmlns:a16="http://schemas.microsoft.com/office/drawing/2014/main" id="{3F6EE4A1-4199-4E4F-8537-989865040B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16613" y="5568950"/>
                <a:ext cx="1358900" cy="129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18" name="Figura a mano libera: Forma 30">
              <a:extLst>
                <a:ext uri="{FF2B5EF4-FFF2-40B4-BE49-F238E27FC236}">
                  <a16:creationId xmlns:a16="http://schemas.microsoft.com/office/drawing/2014/main" id="{7153E8AA-4CF7-4CA1-815D-9D4DCC632739}"/>
                </a:ext>
              </a:extLst>
            </p:cNvPr>
            <p:cNvSpPr/>
            <p:nvPr/>
          </p:nvSpPr>
          <p:spPr>
            <a:xfrm>
              <a:off x="7754736" y="4656353"/>
              <a:ext cx="4444884" cy="1765381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19" name="Figura a mano libera: Forma 31">
              <a:extLst>
                <a:ext uri="{FF2B5EF4-FFF2-40B4-BE49-F238E27FC236}">
                  <a16:creationId xmlns:a16="http://schemas.microsoft.com/office/drawing/2014/main" id="{E301715F-9A8B-4445-93B2-24504EB56A9A}"/>
                </a:ext>
              </a:extLst>
            </p:cNvPr>
            <p:cNvSpPr/>
            <p:nvPr/>
          </p:nvSpPr>
          <p:spPr>
            <a:xfrm>
              <a:off x="6718125" y="1952716"/>
              <a:ext cx="5473557" cy="3287864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20" name="Figura a mano libera: Forma 32">
              <a:extLst>
                <a:ext uri="{FF2B5EF4-FFF2-40B4-BE49-F238E27FC236}">
                  <a16:creationId xmlns:a16="http://schemas.microsoft.com/office/drawing/2014/main" id="{D228AF72-DD7B-4D75-8C4D-8442F7503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700" y="1065530"/>
              <a:ext cx="6286500" cy="5397500"/>
            </a:xfrm>
            <a:custGeom>
              <a:avLst/>
              <a:gdLst>
                <a:gd name="T0" fmla="*/ 12700 w 6286500"/>
                <a:gd name="T1" fmla="*/ 1008380 h 5397500"/>
                <a:gd name="T2" fmla="*/ 12700 w 6286500"/>
                <a:gd name="T3" fmla="*/ 1046480 h 5397500"/>
                <a:gd name="T4" fmla="*/ 5509260 w 6286500"/>
                <a:gd name="T5" fmla="*/ 57150 h 5397500"/>
                <a:gd name="T6" fmla="*/ 6238240 w 6286500"/>
                <a:gd name="T7" fmla="*/ 4236720 h 5397500"/>
                <a:gd name="T8" fmla="*/ 12700 w 6286500"/>
                <a:gd name="T9" fmla="*/ 5356860 h 5397500"/>
                <a:gd name="T10" fmla="*/ 12700 w 6286500"/>
                <a:gd name="T11" fmla="*/ 5394960 h 5397500"/>
                <a:gd name="T12" fmla="*/ 6263640 w 6286500"/>
                <a:gd name="T13" fmla="*/ 4271010 h 5397500"/>
                <a:gd name="T14" fmla="*/ 6282690 w 6286500"/>
                <a:gd name="T15" fmla="*/ 4267200 h 5397500"/>
                <a:gd name="T16" fmla="*/ 5541010 w 6286500"/>
                <a:gd name="T17" fmla="*/ 12700 h 53975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lnTo>
                    <a:pt x="12700" y="10083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1" name="Figura a mano libera: Forma 34">
              <a:extLst>
                <a:ext uri="{FF2B5EF4-FFF2-40B4-BE49-F238E27FC236}">
                  <a16:creationId xmlns:a16="http://schemas.microsoft.com/office/drawing/2014/main" id="{C85FCB4A-14A4-445D-8FE7-3FD27790E818}"/>
                </a:ext>
              </a:extLst>
            </p:cNvPr>
            <p:cNvSpPr/>
            <p:nvPr/>
          </p:nvSpPr>
          <p:spPr>
            <a:xfrm>
              <a:off x="9467603" y="-12700"/>
              <a:ext cx="1727155" cy="1714579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42" name="Segnaposto immagine 26"/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 rot="840000">
            <a:off x="7262451" y="2726139"/>
            <a:ext cx="4851352" cy="1827069"/>
          </a:xfrm>
        </p:spPr>
        <p:txBody>
          <a:bodyPr rtlCol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45" name="Segnaposto testo 44"/>
          <p:cNvSpPr>
            <a:spLocks noGrp="1"/>
          </p:cNvSpPr>
          <p:nvPr>
            <p:ph type="body" sz="quarter" idx="16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96591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 ringrazi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Elemento grafico 35">
            <a:extLst>
              <a:ext uri="{FF2B5EF4-FFF2-40B4-BE49-F238E27FC236}">
                <a16:creationId xmlns:a16="http://schemas.microsoft.com/office/drawing/2014/main" id="{51BB73AD-69BA-48EB-A8CE-B27601F02FF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678613" y="1430338"/>
            <a:ext cx="5526087" cy="2613025"/>
            <a:chOff x="6678503" y="665690"/>
            <a:chExt cx="5526208" cy="2613848"/>
          </a:xfrm>
        </p:grpSpPr>
        <p:grpSp>
          <p:nvGrpSpPr>
            <p:cNvPr id="6" name="Figura a mano libera: Forma 41">
              <a:extLst>
                <a:ext uri="{FF2B5EF4-FFF2-40B4-BE49-F238E27FC236}">
                  <a16:creationId xmlns:a16="http://schemas.microsoft.com/office/drawing/2014/main" id="{05C6253F-7AC8-40EE-AB4A-51B61FC3DB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80090" y="1267541"/>
              <a:ext cx="5511921" cy="1994528"/>
              <a:chOff x="6680200" y="2032000"/>
              <a:chExt cx="5511800" cy="1993900"/>
            </a:xfrm>
          </p:grpSpPr>
          <p:pic>
            <p:nvPicPr>
              <p:cNvPr id="8" name="Figura a mano libera: Forma 41">
                <a:extLst>
                  <a:ext uri="{FF2B5EF4-FFF2-40B4-BE49-F238E27FC236}">
                    <a16:creationId xmlns:a16="http://schemas.microsoft.com/office/drawing/2014/main" id="{AA3A37F7-8A17-4924-841C-622760C3879F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0200" y="2032000"/>
                <a:ext cx="55118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24">
                <a:extLst>
                  <a:ext uri="{FF2B5EF4-FFF2-40B4-BE49-F238E27FC236}">
                    <a16:creationId xmlns:a16="http://schemas.microsoft.com/office/drawing/2014/main" id="{E3CE3A6F-934F-4E09-9D01-AED1141828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78613" y="2036763"/>
                <a:ext cx="5526087" cy="2006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7" name="Figura a mano libera: Forma 40">
              <a:extLst>
                <a:ext uri="{FF2B5EF4-FFF2-40B4-BE49-F238E27FC236}">
                  <a16:creationId xmlns:a16="http://schemas.microsoft.com/office/drawing/2014/main" id="{D0C1AA1D-1527-48D6-BF8A-070D40A96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884" y="665690"/>
              <a:ext cx="4941827" cy="2591601"/>
            </a:xfrm>
            <a:custGeom>
              <a:avLst/>
              <a:gdLst>
                <a:gd name="T0" fmla="*/ 4930387 w 4941827"/>
                <a:gd name="T1" fmla="*/ 1138265 h 2591601"/>
                <a:gd name="T2" fmla="*/ 383651 w 4941827"/>
                <a:gd name="T3" fmla="*/ 12697 h 2591601"/>
                <a:gd name="T4" fmla="*/ 12697 w 4941827"/>
                <a:gd name="T5" fmla="*/ 1366935 h 2591601"/>
                <a:gd name="T6" fmla="*/ 4930387 w 4941827"/>
                <a:gd name="T7" fmla="*/ 2583971 h 259160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lnTo>
                    <a:pt x="4930387" y="1138265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69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</p:grpSp>
      <p:sp>
        <p:nvSpPr>
          <p:cNvPr id="10" name="Figura a mano libera: Forma 13">
            <a:extLst>
              <a:ext uri="{FF2B5EF4-FFF2-40B4-BE49-F238E27FC236}">
                <a16:creationId xmlns:a16="http://schemas.microsoft.com/office/drawing/2014/main" id="{9F6B5BC8-067A-4AAA-A53E-1CDF73F6AC83}"/>
              </a:ext>
            </a:extLst>
          </p:cNvPr>
          <p:cNvSpPr/>
          <p:nvPr/>
        </p:nvSpPr>
        <p:spPr>
          <a:xfrm>
            <a:off x="5886450" y="5240338"/>
            <a:ext cx="1485900" cy="162560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1" name="Figura a mano libera: Forma 9">
            <a:extLst>
              <a:ext uri="{FF2B5EF4-FFF2-40B4-BE49-F238E27FC236}">
                <a16:creationId xmlns:a16="http://schemas.microsoft.com/office/drawing/2014/main" id="{56DEB75E-9E81-48FE-8CA8-15457572F22E}"/>
              </a:ext>
            </a:extLst>
          </p:cNvPr>
          <p:cNvSpPr>
            <a:spLocks/>
          </p:cNvSpPr>
          <p:nvPr/>
        </p:nvSpPr>
        <p:spPr bwMode="auto">
          <a:xfrm>
            <a:off x="-12700" y="298450"/>
            <a:ext cx="2679700" cy="762000"/>
          </a:xfrm>
          <a:custGeom>
            <a:avLst/>
            <a:gdLst>
              <a:gd name="T0" fmla="*/ 12683 w 2679963"/>
              <a:gd name="T1" fmla="*/ 424736 h 762075"/>
              <a:gd name="T2" fmla="*/ 12683 w 2679963"/>
              <a:gd name="T3" fmla="*/ 754392 h 762075"/>
              <a:gd name="T4" fmla="*/ 2019742 w 2679963"/>
              <a:gd name="T5" fmla="*/ 333449 h 762075"/>
              <a:gd name="T6" fmla="*/ 2662556 w 2679963"/>
              <a:gd name="T7" fmla="*/ 12683 h 762075"/>
              <a:gd name="T8" fmla="*/ 2662556 w 2679963"/>
              <a:gd name="T9" fmla="*/ 12683 h 762075"/>
              <a:gd name="T10" fmla="*/ 1911966 w 2679963"/>
              <a:gd name="T11" fmla="*/ 12683 h 7620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1915349" y="12701"/>
                </a:lnTo>
                <a:lnTo>
                  <a:pt x="12701" y="425492"/>
                </a:lnTo>
                <a:close/>
              </a:path>
            </a:pathLst>
          </a:custGeom>
          <a:gradFill rotWithShape="0">
            <a:gsLst>
              <a:gs pos="0">
                <a:schemeClr val="tx2">
                  <a:alpha val="4999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it-IT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FDC24BAC-325F-40E5-BFF7-AB0CCD2C71FF}"/>
              </a:ext>
            </a:extLst>
          </p:cNvPr>
          <p:cNvSpPr/>
          <p:nvPr/>
        </p:nvSpPr>
        <p:spPr>
          <a:xfrm>
            <a:off x="6083300" y="-12700"/>
            <a:ext cx="1092200" cy="10160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3" name="Figura a mano libera: Forma 15">
            <a:extLst>
              <a:ext uri="{FF2B5EF4-FFF2-40B4-BE49-F238E27FC236}">
                <a16:creationId xmlns:a16="http://schemas.microsoft.com/office/drawing/2014/main" id="{819F45B2-7EBA-49DC-85AA-D46065532B28}"/>
              </a:ext>
            </a:extLst>
          </p:cNvPr>
          <p:cNvSpPr>
            <a:spLocks/>
          </p:cNvSpPr>
          <p:nvPr/>
        </p:nvSpPr>
        <p:spPr bwMode="auto">
          <a:xfrm>
            <a:off x="7751763" y="4098925"/>
            <a:ext cx="4446587" cy="1104900"/>
          </a:xfrm>
          <a:custGeom>
            <a:avLst/>
            <a:gdLst>
              <a:gd name="T0" fmla="*/ 4462356 w 4445437"/>
              <a:gd name="T1" fmla="*/ 297017 h 1105008"/>
              <a:gd name="T2" fmla="*/ 205444 w 4445437"/>
              <a:gd name="T3" fmla="*/ 13013 h 1105008"/>
              <a:gd name="T4" fmla="*/ 12755 w 4445437"/>
              <a:gd name="T5" fmla="*/ 785152 h 1105008"/>
              <a:gd name="T6" fmla="*/ 4462356 w 4445437"/>
              <a:gd name="T7" fmla="*/ 1090713 h 1105008"/>
              <a:gd name="T8" fmla="*/ 4462356 w 4445437"/>
              <a:gd name="T9" fmla="*/ 297017 h 1105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 rotWithShape="0">
            <a:gsLst>
              <a:gs pos="0">
                <a:schemeClr val="tx2">
                  <a:alpha val="4999"/>
                </a:schemeClr>
              </a:gs>
              <a:gs pos="100000">
                <a:schemeClr val="tx1">
                  <a:alpha val="20000"/>
                </a:schemeClr>
              </a:gs>
            </a:gsLst>
            <a:lin ang="9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it-IT"/>
          </a:p>
        </p:txBody>
      </p:sp>
      <p:grpSp>
        <p:nvGrpSpPr>
          <p:cNvPr id="14" name="Figura a mano libera: Forma 8">
            <a:extLst>
              <a:ext uri="{FF2B5EF4-FFF2-40B4-BE49-F238E27FC236}">
                <a16:creationId xmlns:a16="http://schemas.microsoft.com/office/drawing/2014/main" id="{7806112F-59C2-4936-B840-724D1CC47359}"/>
              </a:ext>
            </a:extLst>
          </p:cNvPr>
          <p:cNvGrpSpPr>
            <a:grpSpLocks/>
          </p:cNvGrpSpPr>
          <p:nvPr/>
        </p:nvGrpSpPr>
        <p:grpSpPr bwMode="auto">
          <a:xfrm>
            <a:off x="0" y="241300"/>
            <a:ext cx="2882900" cy="1016000"/>
            <a:chOff x="0" y="152"/>
            <a:chExt cx="1816" cy="640"/>
          </a:xfrm>
        </p:grpSpPr>
        <p:pic>
          <p:nvPicPr>
            <p:cNvPr id="15" name="Figura a mano libera: Forma 8">
              <a:extLst>
                <a:ext uri="{FF2B5EF4-FFF2-40B4-BE49-F238E27FC236}">
                  <a16:creationId xmlns:a16="http://schemas.microsoft.com/office/drawing/2014/main" id="{464A2DBF-6857-4C9B-AD81-D5665761087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2"/>
              <a:ext cx="1816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8">
              <a:extLst>
                <a:ext uri="{FF2B5EF4-FFF2-40B4-BE49-F238E27FC236}">
                  <a16:creationId xmlns:a16="http://schemas.microsoft.com/office/drawing/2014/main" id="{EC2E3E11-B566-42F9-8225-40E405AB86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" y="150"/>
              <a:ext cx="1824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/>
            </a:p>
          </p:txBody>
        </p:sp>
      </p:grpSp>
      <p:grpSp>
        <p:nvGrpSpPr>
          <p:cNvPr id="17" name="Figura a mano libera: Forma 10">
            <a:extLst>
              <a:ext uri="{FF2B5EF4-FFF2-40B4-BE49-F238E27FC236}">
                <a16:creationId xmlns:a16="http://schemas.microsoft.com/office/drawing/2014/main" id="{4E2EB5C8-16FC-4FA2-9132-0AFA76049747}"/>
              </a:ext>
            </a:extLst>
          </p:cNvPr>
          <p:cNvGrpSpPr>
            <a:grpSpLocks/>
          </p:cNvGrpSpPr>
          <p:nvPr/>
        </p:nvGrpSpPr>
        <p:grpSpPr bwMode="auto">
          <a:xfrm>
            <a:off x="5969000" y="0"/>
            <a:ext cx="1473200" cy="1308100"/>
            <a:chOff x="3760" y="0"/>
            <a:chExt cx="928" cy="824"/>
          </a:xfrm>
        </p:grpSpPr>
        <p:pic>
          <p:nvPicPr>
            <p:cNvPr id="18" name="Figura a mano libera: Forma 10">
              <a:extLst>
                <a:ext uri="{FF2B5EF4-FFF2-40B4-BE49-F238E27FC236}">
                  <a16:creationId xmlns:a16="http://schemas.microsoft.com/office/drawing/2014/main" id="{FA650CC9-32B6-4133-A369-7C01CFAE572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" y="0"/>
              <a:ext cx="92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11">
              <a:extLst>
                <a:ext uri="{FF2B5EF4-FFF2-40B4-BE49-F238E27FC236}">
                  <a16:creationId xmlns:a16="http://schemas.microsoft.com/office/drawing/2014/main" id="{4ACC69C6-D85C-4FF3-BB92-6A8D1DDA3F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2" y="-8"/>
              <a:ext cx="936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/>
            </a:p>
          </p:txBody>
        </p:sp>
      </p:grpSp>
      <p:grpSp>
        <p:nvGrpSpPr>
          <p:cNvPr id="20" name="Figura a mano libera: Forma 12">
            <a:extLst>
              <a:ext uri="{FF2B5EF4-FFF2-40B4-BE49-F238E27FC236}">
                <a16:creationId xmlns:a16="http://schemas.microsoft.com/office/drawing/2014/main" id="{2939461E-9D84-4D6F-B282-76C3293C65BE}"/>
              </a:ext>
            </a:extLst>
          </p:cNvPr>
          <p:cNvGrpSpPr>
            <a:grpSpLocks/>
          </p:cNvGrpSpPr>
          <p:nvPr/>
        </p:nvGrpSpPr>
        <p:grpSpPr bwMode="auto">
          <a:xfrm>
            <a:off x="6032500" y="5118100"/>
            <a:ext cx="1701800" cy="1739900"/>
            <a:chOff x="3800" y="3224"/>
            <a:chExt cx="1072" cy="1096"/>
          </a:xfrm>
        </p:grpSpPr>
        <p:pic>
          <p:nvPicPr>
            <p:cNvPr id="22" name="Figura a mano libera: Forma 12">
              <a:extLst>
                <a:ext uri="{FF2B5EF4-FFF2-40B4-BE49-F238E27FC236}">
                  <a16:creationId xmlns:a16="http://schemas.microsoft.com/office/drawing/2014/main" id="{AE8FE657-D398-421B-9791-0BF49FB8B2A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" y="3224"/>
              <a:ext cx="1072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14">
              <a:extLst>
                <a:ext uri="{FF2B5EF4-FFF2-40B4-BE49-F238E27FC236}">
                  <a16:creationId xmlns:a16="http://schemas.microsoft.com/office/drawing/2014/main" id="{7DF2F60E-407F-4D1C-B3A5-4D6B6DE09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1" y="3226"/>
              <a:ext cx="1080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/>
            </a:p>
          </p:txBody>
        </p:sp>
      </p:grpSp>
      <p:sp>
        <p:nvSpPr>
          <p:cNvPr id="24" name="Figura a mano libera: Forma 14">
            <a:extLst>
              <a:ext uri="{FF2B5EF4-FFF2-40B4-BE49-F238E27FC236}">
                <a16:creationId xmlns:a16="http://schemas.microsoft.com/office/drawing/2014/main" id="{F69A5291-A853-4E79-B610-070E2D32BC01}"/>
              </a:ext>
            </a:extLst>
          </p:cNvPr>
          <p:cNvSpPr>
            <a:spLocks/>
          </p:cNvSpPr>
          <p:nvPr/>
        </p:nvSpPr>
        <p:spPr bwMode="auto">
          <a:xfrm>
            <a:off x="8228013" y="3516313"/>
            <a:ext cx="3976687" cy="1663700"/>
          </a:xfrm>
          <a:custGeom>
            <a:avLst/>
            <a:gdLst>
              <a:gd name="T0" fmla="*/ 189004 w 3975491"/>
              <a:gd name="T1" fmla="*/ 12683 h 1663863"/>
              <a:gd name="T2" fmla="*/ 12773 w 3975491"/>
              <a:gd name="T3" fmla="*/ 858364 h 1663863"/>
              <a:gd name="T4" fmla="*/ 3986858 w 3975491"/>
              <a:gd name="T5" fmla="*/ 1654598 h 1663863"/>
              <a:gd name="T6" fmla="*/ 3986858 w 3975491"/>
              <a:gd name="T7" fmla="*/ 772138 h 166386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lnTo>
                  <a:pt x="187978" y="12701"/>
                </a:ln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it-IT"/>
          </a:p>
        </p:txBody>
      </p:sp>
      <p:grpSp>
        <p:nvGrpSpPr>
          <p:cNvPr id="25" name="Elemento grafico 21">
            <a:extLst>
              <a:ext uri="{FF2B5EF4-FFF2-40B4-BE49-F238E27FC236}">
                <a16:creationId xmlns:a16="http://schemas.microsoft.com/office/drawing/2014/main" id="{E4541DC8-1567-407A-98CE-8A3A652A0F79}"/>
              </a:ext>
            </a:extLst>
          </p:cNvPr>
          <p:cNvGrpSpPr>
            <a:grpSpLocks/>
          </p:cNvGrpSpPr>
          <p:nvPr/>
        </p:nvGrpSpPr>
        <p:grpSpPr bwMode="auto">
          <a:xfrm>
            <a:off x="-12700" y="717550"/>
            <a:ext cx="6443663" cy="6146800"/>
            <a:chOff x="-12667" y="718133"/>
            <a:chExt cx="6444343" cy="6146228"/>
          </a:xfrm>
        </p:grpSpPr>
        <p:sp>
          <p:nvSpPr>
            <p:cNvPr id="26" name="Figura a mano libera: Forma 23">
              <a:extLst>
                <a:ext uri="{FF2B5EF4-FFF2-40B4-BE49-F238E27FC236}">
                  <a16:creationId xmlns:a16="http://schemas.microsoft.com/office/drawing/2014/main" id="{2115DA0A-D5AC-49D6-A926-9D3762BD5452}"/>
                </a:ext>
              </a:extLst>
            </p:cNvPr>
            <p:cNvSpPr/>
            <p:nvPr/>
          </p:nvSpPr>
          <p:spPr>
            <a:xfrm>
              <a:off x="-12667" y="4353170"/>
              <a:ext cx="6431642" cy="251119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27" name="Figura a mano libera: Forma 24">
              <a:extLst>
                <a:ext uri="{FF2B5EF4-FFF2-40B4-BE49-F238E27FC236}">
                  <a16:creationId xmlns:a16="http://schemas.microsoft.com/office/drawing/2014/main" id="{AA4C8A69-6711-4FD7-8953-98F3F96D3C67}"/>
                </a:ext>
              </a:extLst>
            </p:cNvPr>
            <p:cNvSpPr/>
            <p:nvPr/>
          </p:nvSpPr>
          <p:spPr>
            <a:xfrm>
              <a:off x="-12667" y="718133"/>
              <a:ext cx="6444343" cy="5936698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28" name="Figura a mano libera: Forma 26">
              <a:extLst>
                <a:ext uri="{FF2B5EF4-FFF2-40B4-BE49-F238E27FC236}">
                  <a16:creationId xmlns:a16="http://schemas.microsoft.com/office/drawing/2014/main" id="{F9E03D6F-4916-460F-8CE6-FBB858497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667" y="1036544"/>
              <a:ext cx="6114514" cy="5366057"/>
            </a:xfrm>
            <a:custGeom>
              <a:avLst/>
              <a:gdLst>
                <a:gd name="T0" fmla="*/ 5366039 w 6114514"/>
                <a:gd name="T1" fmla="*/ 12667 h 5366057"/>
                <a:gd name="T2" fmla="*/ 12667 w 6114514"/>
                <a:gd name="T3" fmla="*/ 976781 h 5366057"/>
                <a:gd name="T4" fmla="*/ 12667 w 6114514"/>
                <a:gd name="T5" fmla="*/ 1014838 h 5366057"/>
                <a:gd name="T6" fmla="*/ 5335593 w 6114514"/>
                <a:gd name="T7" fmla="*/ 57067 h 5366057"/>
                <a:gd name="T8" fmla="*/ 6062484 w 6114514"/>
                <a:gd name="T9" fmla="*/ 4231936 h 5366057"/>
                <a:gd name="T10" fmla="*/ 12667 w 6114514"/>
                <a:gd name="T11" fmla="*/ 5320370 h 5366057"/>
                <a:gd name="T12" fmla="*/ 12667 w 6114514"/>
                <a:gd name="T13" fmla="*/ 5358427 h 5366057"/>
                <a:gd name="T14" fmla="*/ 6087856 w 6114514"/>
                <a:gd name="T15" fmla="*/ 4266187 h 5366057"/>
                <a:gd name="T16" fmla="*/ 6106884 w 6114514"/>
                <a:gd name="T17" fmla="*/ 4262382 h 5366057"/>
                <a:gd name="T18" fmla="*/ 5369844 w 6114514"/>
                <a:gd name="T19" fmla="*/ 31696 h 53660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lnTo>
                    <a:pt x="5366039" y="126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81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</p:grpSp>
      <p:sp>
        <p:nvSpPr>
          <p:cNvPr id="21" name="Titolo 1"/>
          <p:cNvSpPr>
            <a:spLocks noGrp="1"/>
          </p:cNvSpPr>
          <p:nvPr>
            <p:ph type="title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30" name="Segnaposto immagine 28"/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35" name="Segnaposto testo 34"/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60484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Elemento grafico 23">
            <a:extLst>
              <a:ext uri="{FF2B5EF4-FFF2-40B4-BE49-F238E27FC236}">
                <a16:creationId xmlns:a16="http://schemas.microsoft.com/office/drawing/2014/main" id="{B89A8E89-B01F-442F-9121-C4961E843C11}"/>
              </a:ext>
            </a:extLst>
          </p:cNvPr>
          <p:cNvGrpSpPr>
            <a:grpSpLocks/>
          </p:cNvGrpSpPr>
          <p:nvPr/>
        </p:nvGrpSpPr>
        <p:grpSpPr bwMode="auto">
          <a:xfrm>
            <a:off x="-12700" y="-12700"/>
            <a:ext cx="12212638" cy="6881813"/>
            <a:chOff x="-12700" y="-12700"/>
            <a:chExt cx="12212320" cy="6882130"/>
          </a:xfrm>
        </p:grpSpPr>
        <p:sp>
          <p:nvSpPr>
            <p:cNvPr id="5" name="Figura a mano libera: Forma 37">
              <a:extLst>
                <a:ext uri="{FF2B5EF4-FFF2-40B4-BE49-F238E27FC236}">
                  <a16:creationId xmlns:a16="http://schemas.microsoft.com/office/drawing/2014/main" id="{67813764-A678-40EA-A844-B6EDB4D6B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4100" y="2558390"/>
              <a:ext cx="6057900" cy="2717800"/>
            </a:xfrm>
            <a:custGeom>
              <a:avLst/>
              <a:gdLst>
                <a:gd name="T0" fmla="*/ 12700 w 6057900"/>
                <a:gd name="T1" fmla="*/ 1852320 h 2717800"/>
                <a:gd name="T2" fmla="*/ 6055360 w 6057900"/>
                <a:gd name="T3" fmla="*/ 2705760 h 2717800"/>
                <a:gd name="T4" fmla="*/ 6055360 w 6057900"/>
                <a:gd name="T5" fmla="*/ 664870 h 2717800"/>
                <a:gd name="T6" fmla="*/ 486410 w 6057900"/>
                <a:gd name="T7" fmla="*/ 33680 h 2717800"/>
                <a:gd name="T8" fmla="*/ 12700 w 6057900"/>
                <a:gd name="T9" fmla="*/ 1852320 h 2717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>
                    <a:alpha val="4999"/>
                  </a:schemeClr>
                </a:gs>
                <a:gs pos="100000">
                  <a:schemeClr val="accent1">
                    <a:alpha val="39998"/>
                  </a:schemeClr>
                </a:gs>
              </a:gsLst>
              <a:lin ang="108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6" name="Figura a mano libera: Forma 39">
              <a:extLst>
                <a:ext uri="{FF2B5EF4-FFF2-40B4-BE49-F238E27FC236}">
                  <a16:creationId xmlns:a16="http://schemas.microsoft.com/office/drawing/2014/main" id="{B67F7CC2-3A6F-40E2-AA2A-CA924D986253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grpSp>
          <p:nvGrpSpPr>
            <p:cNvPr id="7" name="Figura a mano libera: Forma 40">
              <a:extLst>
                <a:ext uri="{FF2B5EF4-FFF2-40B4-BE49-F238E27FC236}">
                  <a16:creationId xmlns:a16="http://schemas.microsoft.com/office/drawing/2014/main" id="{5EFF1B64-6EFB-4F80-8696-E0FC8A0581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95323"/>
              <a:ext cx="2679630" cy="749335"/>
              <a:chOff x="0" y="495300"/>
              <a:chExt cx="2679700" cy="749300"/>
            </a:xfrm>
          </p:grpSpPr>
          <p:pic>
            <p:nvPicPr>
              <p:cNvPr id="31" name="Figura a mano libera: Forma 40">
                <a:extLst>
                  <a:ext uri="{FF2B5EF4-FFF2-40B4-BE49-F238E27FC236}">
                    <a16:creationId xmlns:a16="http://schemas.microsoft.com/office/drawing/2014/main" id="{547E9EBC-A904-4519-B1BB-AF874ED3A0F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95300"/>
                <a:ext cx="2679700" cy="749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Text Box 10">
                <a:extLst>
                  <a:ext uri="{FF2B5EF4-FFF2-40B4-BE49-F238E27FC236}">
                    <a16:creationId xmlns:a16="http://schemas.microsoft.com/office/drawing/2014/main" id="{4DF0C00D-F5A4-4B55-BE63-42115D161A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700" y="492125"/>
                <a:ext cx="26924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8" name="Figura a mano libera: Forma 35">
              <a:extLst>
                <a:ext uri="{FF2B5EF4-FFF2-40B4-BE49-F238E27FC236}">
                  <a16:creationId xmlns:a16="http://schemas.microsoft.com/office/drawing/2014/main" id="{E31E6563-85AF-4395-840F-44801811A980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9" name="Figura a mano libera: Forma 36">
              <a:extLst>
                <a:ext uri="{FF2B5EF4-FFF2-40B4-BE49-F238E27FC236}">
                  <a16:creationId xmlns:a16="http://schemas.microsoft.com/office/drawing/2014/main" id="{80462B3E-5F13-4627-9916-3E6B6C0B45A5}"/>
                </a:ext>
              </a:extLst>
            </p:cNvPr>
            <p:cNvSpPr/>
            <p:nvPr/>
          </p:nvSpPr>
          <p:spPr>
            <a:xfrm>
              <a:off x="8819920" y="-12700"/>
              <a:ext cx="2349439" cy="194319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grpSp>
          <p:nvGrpSpPr>
            <p:cNvPr id="10" name="Figura a mano libera: Forma 38">
              <a:extLst>
                <a:ext uri="{FF2B5EF4-FFF2-40B4-BE49-F238E27FC236}">
                  <a16:creationId xmlns:a16="http://schemas.microsoft.com/office/drawing/2014/main" id="{A8FC7838-F07C-4FCF-A1FE-288705CFB0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64211" y="5245342"/>
              <a:ext cx="4927472" cy="1181154"/>
              <a:chOff x="7264400" y="5245100"/>
              <a:chExt cx="4927600" cy="1181100"/>
            </a:xfrm>
          </p:grpSpPr>
          <p:pic>
            <p:nvPicPr>
              <p:cNvPr id="29" name="Figura a mano libera: Forma 38">
                <a:extLst>
                  <a:ext uri="{FF2B5EF4-FFF2-40B4-BE49-F238E27FC236}">
                    <a16:creationId xmlns:a16="http://schemas.microsoft.com/office/drawing/2014/main" id="{F84A29E6-CDD1-46D6-91B5-B8A6F3531AAA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64400" y="5245100"/>
                <a:ext cx="4927600" cy="1181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 Box 17">
                <a:extLst>
                  <a:ext uri="{FF2B5EF4-FFF2-40B4-BE49-F238E27FC236}">
                    <a16:creationId xmlns:a16="http://schemas.microsoft.com/office/drawing/2014/main" id="{C7737A4D-E0AC-459F-B53E-A08015E8EA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65988" y="5240338"/>
                <a:ext cx="4927600" cy="1193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11" name="Figura a mano libera: Forma 25">
              <a:extLst>
                <a:ext uri="{FF2B5EF4-FFF2-40B4-BE49-F238E27FC236}">
                  <a16:creationId xmlns:a16="http://schemas.microsoft.com/office/drawing/2014/main" id="{0D8E1484-AD6C-4A07-9DC3-FED07AE472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381702"/>
              <a:ext cx="6603828" cy="2476614"/>
              <a:chOff x="0" y="4381500"/>
              <a:chExt cx="6604000" cy="2476500"/>
            </a:xfrm>
          </p:grpSpPr>
          <p:pic>
            <p:nvPicPr>
              <p:cNvPr id="27" name="Figura a mano libera: Forma 25">
                <a:extLst>
                  <a:ext uri="{FF2B5EF4-FFF2-40B4-BE49-F238E27FC236}">
                    <a16:creationId xmlns:a16="http://schemas.microsoft.com/office/drawing/2014/main" id="{C0560764-76E0-40AC-9CB7-D08057EBD0F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381500"/>
                <a:ext cx="6604000" cy="2476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 Box 20">
                <a:extLst>
                  <a:ext uri="{FF2B5EF4-FFF2-40B4-BE49-F238E27FC236}">
                    <a16:creationId xmlns:a16="http://schemas.microsoft.com/office/drawing/2014/main" id="{2029DDFA-22AA-407C-90BA-2A2FC4FE85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397375"/>
                <a:ext cx="6605588" cy="2460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12" name="Figura a mano libera: Forma 26">
              <a:extLst>
                <a:ext uri="{FF2B5EF4-FFF2-40B4-BE49-F238E27FC236}">
                  <a16:creationId xmlns:a16="http://schemas.microsoft.com/office/drawing/2014/main" id="{C91984FE-3BF0-4AEE-B284-F191AEC025CF}"/>
                </a:ext>
              </a:extLst>
            </p:cNvPr>
            <p:cNvSpPr/>
            <p:nvPr/>
          </p:nvSpPr>
          <p:spPr>
            <a:xfrm>
              <a:off x="-12700" y="741398"/>
              <a:ext cx="6629227" cy="5981976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grpSp>
          <p:nvGrpSpPr>
            <p:cNvPr id="13" name="Figura a mano libera: Forma 27">
              <a:extLst>
                <a:ext uri="{FF2B5EF4-FFF2-40B4-BE49-F238E27FC236}">
                  <a16:creationId xmlns:a16="http://schemas.microsoft.com/office/drawing/2014/main" id="{C64740B8-067F-4315-9D82-9A5488F263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30904" y="1"/>
              <a:ext cx="1663657" cy="1524070"/>
              <a:chOff x="7531100" y="0"/>
              <a:chExt cx="1663700" cy="1524000"/>
            </a:xfrm>
          </p:grpSpPr>
          <p:pic>
            <p:nvPicPr>
              <p:cNvPr id="25" name="Figura a mano libera: Forma 27">
                <a:extLst>
                  <a:ext uri="{FF2B5EF4-FFF2-40B4-BE49-F238E27FC236}">
                    <a16:creationId xmlns:a16="http://schemas.microsoft.com/office/drawing/2014/main" id="{FAD8A482-4143-4C60-BA73-65AFB229549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1100" y="0"/>
                <a:ext cx="1663700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 Box 24">
                <a:extLst>
                  <a:ext uri="{FF2B5EF4-FFF2-40B4-BE49-F238E27FC236}">
                    <a16:creationId xmlns:a16="http://schemas.microsoft.com/office/drawing/2014/main" id="{0C707818-36F4-4027-B34D-1EAB9486D0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34275" y="-12700"/>
                <a:ext cx="1676400" cy="154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14" name="Figura a mano libera: Forma 28">
              <a:extLst>
                <a:ext uri="{FF2B5EF4-FFF2-40B4-BE49-F238E27FC236}">
                  <a16:creationId xmlns:a16="http://schemas.microsoft.com/office/drawing/2014/main" id="{5A03298C-6B62-408A-81C9-F61789287E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31820"/>
              <a:ext cx="2895525" cy="1028747"/>
              <a:chOff x="0" y="431800"/>
              <a:chExt cx="2895600" cy="1028700"/>
            </a:xfrm>
          </p:grpSpPr>
          <p:pic>
            <p:nvPicPr>
              <p:cNvPr id="22" name="Figura a mano libera: Forma 28">
                <a:extLst>
                  <a:ext uri="{FF2B5EF4-FFF2-40B4-BE49-F238E27FC236}">
                    <a16:creationId xmlns:a16="http://schemas.microsoft.com/office/drawing/2014/main" id="{085D8EEE-54BF-47EA-A24E-A01B8156C5E7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31800"/>
                <a:ext cx="2895600" cy="1028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 Box 27">
                <a:extLst>
                  <a:ext uri="{FF2B5EF4-FFF2-40B4-BE49-F238E27FC236}">
                    <a16:creationId xmlns:a16="http://schemas.microsoft.com/office/drawing/2014/main" id="{0D664D75-3668-4FBF-A6A4-9D94A80077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700" y="431800"/>
                <a:ext cx="2921000" cy="1041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15" name="Figura a mano libera: Forma 29">
              <a:extLst>
                <a:ext uri="{FF2B5EF4-FFF2-40B4-BE49-F238E27FC236}">
                  <a16:creationId xmlns:a16="http://schemas.microsoft.com/office/drawing/2014/main" id="{02FF9685-C081-443E-A176-5879285A0D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18046" y="5562857"/>
              <a:ext cx="1346165" cy="1282759"/>
              <a:chOff x="5918200" y="5562600"/>
              <a:chExt cx="1346200" cy="1282700"/>
            </a:xfrm>
          </p:grpSpPr>
          <p:pic>
            <p:nvPicPr>
              <p:cNvPr id="20" name="Figura a mano libera: Forma 29">
                <a:extLst>
                  <a:ext uri="{FF2B5EF4-FFF2-40B4-BE49-F238E27FC236}">
                    <a16:creationId xmlns:a16="http://schemas.microsoft.com/office/drawing/2014/main" id="{9B5D1214-AF08-470D-BF8B-97F89660D53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8200" y="5562600"/>
                <a:ext cx="1346200" cy="128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 Box 30">
                <a:extLst>
                  <a:ext uri="{FF2B5EF4-FFF2-40B4-BE49-F238E27FC236}">
                    <a16:creationId xmlns:a16="http://schemas.microsoft.com/office/drawing/2014/main" id="{24AAA521-A24F-43F1-BF83-4AA802A1C9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16613" y="5568950"/>
                <a:ext cx="1358900" cy="129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16" name="Figura a mano libera: Forma 30">
              <a:extLst>
                <a:ext uri="{FF2B5EF4-FFF2-40B4-BE49-F238E27FC236}">
                  <a16:creationId xmlns:a16="http://schemas.microsoft.com/office/drawing/2014/main" id="{27CD2560-C983-46C8-B366-158501D72DB8}"/>
                </a:ext>
              </a:extLst>
            </p:cNvPr>
            <p:cNvSpPr/>
            <p:nvPr/>
          </p:nvSpPr>
          <p:spPr>
            <a:xfrm>
              <a:off x="7754736" y="4656353"/>
              <a:ext cx="4444884" cy="1765381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17" name="Figura a mano libera: Forma 31">
              <a:extLst>
                <a:ext uri="{FF2B5EF4-FFF2-40B4-BE49-F238E27FC236}">
                  <a16:creationId xmlns:a16="http://schemas.microsoft.com/office/drawing/2014/main" id="{9CD7813E-939C-4D56-A4A4-1CF94641680A}"/>
                </a:ext>
              </a:extLst>
            </p:cNvPr>
            <p:cNvSpPr/>
            <p:nvPr/>
          </p:nvSpPr>
          <p:spPr>
            <a:xfrm>
              <a:off x="6718125" y="1952716"/>
              <a:ext cx="5473557" cy="3287864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18" name="Figura a mano libera: Forma 32">
              <a:extLst>
                <a:ext uri="{FF2B5EF4-FFF2-40B4-BE49-F238E27FC236}">
                  <a16:creationId xmlns:a16="http://schemas.microsoft.com/office/drawing/2014/main" id="{83AA291D-1DEB-444E-A977-58D52155F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700" y="1065530"/>
              <a:ext cx="6286500" cy="5397500"/>
            </a:xfrm>
            <a:custGeom>
              <a:avLst/>
              <a:gdLst>
                <a:gd name="T0" fmla="*/ 12700 w 6286500"/>
                <a:gd name="T1" fmla="*/ 1008380 h 5397500"/>
                <a:gd name="T2" fmla="*/ 12700 w 6286500"/>
                <a:gd name="T3" fmla="*/ 1046480 h 5397500"/>
                <a:gd name="T4" fmla="*/ 5509260 w 6286500"/>
                <a:gd name="T5" fmla="*/ 57150 h 5397500"/>
                <a:gd name="T6" fmla="*/ 6238240 w 6286500"/>
                <a:gd name="T7" fmla="*/ 4236720 h 5397500"/>
                <a:gd name="T8" fmla="*/ 12700 w 6286500"/>
                <a:gd name="T9" fmla="*/ 5356860 h 5397500"/>
                <a:gd name="T10" fmla="*/ 12700 w 6286500"/>
                <a:gd name="T11" fmla="*/ 5394960 h 5397500"/>
                <a:gd name="T12" fmla="*/ 6263640 w 6286500"/>
                <a:gd name="T13" fmla="*/ 4271010 h 5397500"/>
                <a:gd name="T14" fmla="*/ 6282690 w 6286500"/>
                <a:gd name="T15" fmla="*/ 4267200 h 5397500"/>
                <a:gd name="T16" fmla="*/ 5541010 w 6286500"/>
                <a:gd name="T17" fmla="*/ 12700 h 53975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lnTo>
                    <a:pt x="12700" y="10083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19" name="Figura a mano libera: Forma 34">
              <a:extLst>
                <a:ext uri="{FF2B5EF4-FFF2-40B4-BE49-F238E27FC236}">
                  <a16:creationId xmlns:a16="http://schemas.microsoft.com/office/drawing/2014/main" id="{CDF28C4E-772C-4EB0-81C5-B6C81FDFB2AE}"/>
                </a:ext>
              </a:extLst>
            </p:cNvPr>
            <p:cNvSpPr/>
            <p:nvPr/>
          </p:nvSpPr>
          <p:spPr>
            <a:xfrm>
              <a:off x="9467603" y="-12700"/>
              <a:ext cx="1727155" cy="1714579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 rot="21020577">
            <a:off x="630442" y="2818995"/>
            <a:ext cx="4851352" cy="1827069"/>
          </a:xfrm>
        </p:spPr>
        <p:txBody>
          <a:bodyPr rtlCol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23" name="Sottotitolo 2"/>
          <p:cNvSpPr>
            <a:spLocks noGrp="1"/>
          </p:cNvSpPr>
          <p:nvPr>
            <p:ph type="subTitle" idx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71448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Elemento grafico 9">
            <a:extLst>
              <a:ext uri="{FF2B5EF4-FFF2-40B4-BE49-F238E27FC236}">
                <a16:creationId xmlns:a16="http://schemas.microsoft.com/office/drawing/2014/main" id="{372AACE9-8B90-4C22-868C-86E7C28F321B}"/>
              </a:ext>
            </a:extLst>
          </p:cNvPr>
          <p:cNvGrpSpPr>
            <a:grpSpLocks/>
          </p:cNvGrpSpPr>
          <p:nvPr/>
        </p:nvGrpSpPr>
        <p:grpSpPr bwMode="auto">
          <a:xfrm>
            <a:off x="1979613" y="520700"/>
            <a:ext cx="10220325" cy="6350000"/>
            <a:chOff x="1980240" y="520107"/>
            <a:chExt cx="10219389" cy="6350602"/>
          </a:xfrm>
        </p:grpSpPr>
        <p:grpSp>
          <p:nvGrpSpPr>
            <p:cNvPr id="5" name="Figura a mano libera: Forma 11">
              <a:extLst>
                <a:ext uri="{FF2B5EF4-FFF2-40B4-BE49-F238E27FC236}">
                  <a16:creationId xmlns:a16="http://schemas.microsoft.com/office/drawing/2014/main" id="{1D729D43-111B-4BAE-BC07-C4E9E608A6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1827" y="2882531"/>
              <a:ext cx="3073119" cy="3975477"/>
              <a:chOff x="1981200" y="2882900"/>
              <a:chExt cx="3073400" cy="3975100"/>
            </a:xfrm>
          </p:grpSpPr>
          <p:pic>
            <p:nvPicPr>
              <p:cNvPr id="8" name="Figura a mano libera: Forma 11">
                <a:extLst>
                  <a:ext uri="{FF2B5EF4-FFF2-40B4-BE49-F238E27FC236}">
                    <a16:creationId xmlns:a16="http://schemas.microsoft.com/office/drawing/2014/main" id="{01ABADD6-7598-4EE3-AB3A-635CD4866906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1200" y="2882900"/>
                <a:ext cx="3073400" cy="397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25">
                <a:extLst>
                  <a:ext uri="{FF2B5EF4-FFF2-40B4-BE49-F238E27FC236}">
                    <a16:creationId xmlns:a16="http://schemas.microsoft.com/office/drawing/2014/main" id="{1F0112E4-8A44-4AB6-B32C-0829A40F8D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9613" y="2878138"/>
                <a:ext cx="3086100" cy="3987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6" name="Figura a mano libera: Forma 12">
              <a:extLst>
                <a:ext uri="{FF2B5EF4-FFF2-40B4-BE49-F238E27FC236}">
                  <a16:creationId xmlns:a16="http://schemas.microsoft.com/office/drawing/2014/main" id="{C5CF1CC8-C331-4214-8DC4-3A34B1A428DD}"/>
                </a:ext>
              </a:extLst>
            </p:cNvPr>
            <p:cNvSpPr/>
            <p:nvPr/>
          </p:nvSpPr>
          <p:spPr>
            <a:xfrm>
              <a:off x="2962812" y="520107"/>
              <a:ext cx="9233642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7" name="Figura a mano libera: Forma 13">
              <a:extLst>
                <a:ext uri="{FF2B5EF4-FFF2-40B4-BE49-F238E27FC236}">
                  <a16:creationId xmlns:a16="http://schemas.microsoft.com/office/drawing/2014/main" id="{A2B4DCCB-3640-4D0F-B092-20CF85D25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682" y="752539"/>
              <a:ext cx="8928947" cy="6109280"/>
            </a:xfrm>
            <a:custGeom>
              <a:avLst/>
              <a:gdLst>
                <a:gd name="T0" fmla="*/ 43176 w 8928946"/>
                <a:gd name="T1" fmla="*/ 2217623 h 6109279"/>
                <a:gd name="T2" fmla="*/ 8913717 w 8928946"/>
                <a:gd name="T3" fmla="*/ 40636 h 6109279"/>
                <a:gd name="T4" fmla="*/ 8921337 w 8928946"/>
                <a:gd name="T5" fmla="*/ 71119 h 6109279"/>
                <a:gd name="T6" fmla="*/ 8921337 w 8928946"/>
                <a:gd name="T7" fmla="*/ 12693 h 6109279"/>
                <a:gd name="T8" fmla="*/ 25395 w 8928946"/>
                <a:gd name="T9" fmla="*/ 2196031 h 6109279"/>
                <a:gd name="T10" fmla="*/ 12693 w 8928946"/>
                <a:gd name="T11" fmla="*/ 2198571 h 6109279"/>
                <a:gd name="T12" fmla="*/ 958933 w 8928946"/>
                <a:gd name="T13" fmla="*/ 6108021 h 6109279"/>
                <a:gd name="T14" fmla="*/ 985606 w 8928946"/>
                <a:gd name="T15" fmla="*/ 6108021 h 61092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lnTo>
                    <a:pt x="43176" y="22176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9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</p:grpSp>
      <p:grpSp>
        <p:nvGrpSpPr>
          <p:cNvPr id="10" name="Elemento grafico 16">
            <a:extLst>
              <a:ext uri="{FF2B5EF4-FFF2-40B4-BE49-F238E27FC236}">
                <a16:creationId xmlns:a16="http://schemas.microsoft.com/office/drawing/2014/main" id="{8559A639-2F1A-48CF-94E5-8F766237B4B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11" name="Figura a mano libera: Forma 31">
              <a:extLst>
                <a:ext uri="{FF2B5EF4-FFF2-40B4-BE49-F238E27FC236}">
                  <a16:creationId xmlns:a16="http://schemas.microsoft.com/office/drawing/2014/main" id="{9176483B-E22F-406C-8C33-23923B5BDD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13" name="Figura a mano libera: Forma 31">
                <a:extLst>
                  <a:ext uri="{FF2B5EF4-FFF2-40B4-BE49-F238E27FC236}">
                    <a16:creationId xmlns:a16="http://schemas.microsoft.com/office/drawing/2014/main" id="{23556BBB-0D54-43EC-AC19-7407AA9DD14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 Box 21">
                <a:extLst>
                  <a:ext uri="{FF2B5EF4-FFF2-40B4-BE49-F238E27FC236}">
                    <a16:creationId xmlns:a16="http://schemas.microsoft.com/office/drawing/2014/main" id="{6A1C7106-C33E-4F77-8911-B54EE81538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12" name="Figura a mano libera: Forma 32">
              <a:extLst>
                <a:ext uri="{FF2B5EF4-FFF2-40B4-BE49-F238E27FC236}">
                  <a16:creationId xmlns:a16="http://schemas.microsoft.com/office/drawing/2014/main" id="{18746CFF-EA4B-4DCD-93A8-58214AD0EE69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15" name="Elemento grafico 23">
            <a:extLst>
              <a:ext uri="{FF2B5EF4-FFF2-40B4-BE49-F238E27FC236}">
                <a16:creationId xmlns:a16="http://schemas.microsoft.com/office/drawing/2014/main" id="{909146D8-B5B1-4B9F-86F6-CBD1A5010227}"/>
              </a:ext>
            </a:extLst>
          </p:cNvPr>
          <p:cNvSpPr/>
          <p:nvPr/>
        </p:nvSpPr>
        <p:spPr>
          <a:xfrm>
            <a:off x="-23813" y="971550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6" name="Elemento grafico 6">
            <a:extLst>
              <a:ext uri="{FF2B5EF4-FFF2-40B4-BE49-F238E27FC236}">
                <a16:creationId xmlns:a16="http://schemas.microsoft.com/office/drawing/2014/main" id="{4761DCA2-CA87-4809-AE49-CAFE3A06FB40}"/>
              </a:ext>
            </a:extLst>
          </p:cNvPr>
          <p:cNvSpPr/>
          <p:nvPr/>
        </p:nvSpPr>
        <p:spPr>
          <a:xfrm>
            <a:off x="-25400" y="587375"/>
            <a:ext cx="4884738" cy="1631950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17" name="Elemento grafico 17">
            <a:extLst>
              <a:ext uri="{FF2B5EF4-FFF2-40B4-BE49-F238E27FC236}">
                <a16:creationId xmlns:a16="http://schemas.microsoft.com/office/drawing/2014/main" id="{B62F44CA-773E-4964-851C-9469011B6AC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2700" y="-12700"/>
            <a:ext cx="7434263" cy="5461000"/>
            <a:chOff x="-12715" y="-12715"/>
            <a:chExt cx="7434968" cy="5461207"/>
          </a:xfrm>
        </p:grpSpPr>
        <p:sp>
          <p:nvSpPr>
            <p:cNvPr id="18" name="Figura a mano libera: Forma 26">
              <a:extLst>
                <a:ext uri="{FF2B5EF4-FFF2-40B4-BE49-F238E27FC236}">
                  <a16:creationId xmlns:a16="http://schemas.microsoft.com/office/drawing/2014/main" id="{FAFC257B-F529-4470-9B27-619539260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1446" y="-12715"/>
              <a:ext cx="1207388" cy="1143841"/>
            </a:xfrm>
            <a:custGeom>
              <a:avLst/>
              <a:gdLst>
                <a:gd name="T0" fmla="*/ 1194703 w 1207387"/>
                <a:gd name="T1" fmla="*/ 12715 h 1143841"/>
                <a:gd name="T2" fmla="*/ 754959 w 1207387"/>
                <a:gd name="T3" fmla="*/ 12715 h 1143841"/>
                <a:gd name="T4" fmla="*/ 332990 w 1207387"/>
                <a:gd name="T5" fmla="*/ 494399 h 1143841"/>
                <a:gd name="T6" fmla="*/ 12715 w 1207387"/>
                <a:gd name="T7" fmla="*/ 1140034 h 1143841"/>
                <a:gd name="T8" fmla="*/ 612615 w 1207387"/>
                <a:gd name="T9" fmla="*/ 686310 h 1143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lnTo>
                    <a:pt x="1194684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4999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19" name="Figura a mano libera: Forma 27">
              <a:extLst>
                <a:ext uri="{FF2B5EF4-FFF2-40B4-BE49-F238E27FC236}">
                  <a16:creationId xmlns:a16="http://schemas.microsoft.com/office/drawing/2014/main" id="{8B3F83E5-5169-49BD-BB99-B456207C7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715" y="4607132"/>
              <a:ext cx="2071623" cy="635467"/>
            </a:xfrm>
            <a:custGeom>
              <a:avLst/>
              <a:gdLst>
                <a:gd name="T0" fmla="*/ 2061461 w 2071623"/>
                <a:gd name="T1" fmla="*/ 12715 h 635467"/>
                <a:gd name="T2" fmla="*/ 2061461 w 2071623"/>
                <a:gd name="T3" fmla="*/ 12715 h 635467"/>
                <a:gd name="T4" fmla="*/ 1307797 w 2071623"/>
                <a:gd name="T5" fmla="*/ 13986 h 635467"/>
                <a:gd name="T6" fmla="*/ 12715 w 2071623"/>
                <a:gd name="T7" fmla="*/ 294862 h 635467"/>
                <a:gd name="T8" fmla="*/ 12715 w 2071623"/>
                <a:gd name="T9" fmla="*/ 629118 h 635467"/>
                <a:gd name="T10" fmla="*/ 1415827 w 2071623"/>
                <a:gd name="T11" fmla="*/ 335532 h 6354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lnTo>
                    <a:pt x="2061461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tx1">
                    <a:alpha val="4999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grpSp>
          <p:nvGrpSpPr>
            <p:cNvPr id="20" name="Figura a mano libera: Forma 28">
              <a:extLst>
                <a:ext uri="{FF2B5EF4-FFF2-40B4-BE49-F238E27FC236}">
                  <a16:creationId xmlns:a16="http://schemas.microsoft.com/office/drawing/2014/main" id="{E1807056-45B9-4AF4-B4F3-EE92EEA20E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" y="4546758"/>
              <a:ext cx="2273516" cy="901734"/>
              <a:chOff x="0" y="4546600"/>
              <a:chExt cx="2273300" cy="901700"/>
            </a:xfrm>
          </p:grpSpPr>
          <p:pic>
            <p:nvPicPr>
              <p:cNvPr id="25" name="Figura a mano libera: Forma 28">
                <a:extLst>
                  <a:ext uri="{FF2B5EF4-FFF2-40B4-BE49-F238E27FC236}">
                    <a16:creationId xmlns:a16="http://schemas.microsoft.com/office/drawing/2014/main" id="{A0D55BAB-DF2F-4C87-A613-E5BF99692D76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546600"/>
                <a:ext cx="2273300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 Box 15">
                <a:extLst>
                  <a:ext uri="{FF2B5EF4-FFF2-40B4-BE49-F238E27FC236}">
                    <a16:creationId xmlns:a16="http://schemas.microsoft.com/office/drawing/2014/main" id="{14602E0D-6D2F-405B-971C-13409179B2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700" y="4546600"/>
                <a:ext cx="2287588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22" name="Figura a mano libera: Forma 29">
              <a:extLst>
                <a:ext uri="{FF2B5EF4-FFF2-40B4-BE49-F238E27FC236}">
                  <a16:creationId xmlns:a16="http://schemas.microsoft.com/office/drawing/2014/main" id="{379517A0-CF57-44B1-BE18-ACC04B5C87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7138" y="-15"/>
              <a:ext cx="1600352" cy="1435154"/>
              <a:chOff x="5816600" y="0"/>
              <a:chExt cx="1600200" cy="1435100"/>
            </a:xfrm>
          </p:grpSpPr>
          <p:pic>
            <p:nvPicPr>
              <p:cNvPr id="23" name="Figura a mano libera: Forma 29">
                <a:extLst>
                  <a:ext uri="{FF2B5EF4-FFF2-40B4-BE49-F238E27FC236}">
                    <a16:creationId xmlns:a16="http://schemas.microsoft.com/office/drawing/2014/main" id="{8D49CF73-A5A7-4188-8BD3-6434940415F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6600" y="0"/>
                <a:ext cx="1600200" cy="143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 Box 18">
                <a:extLst>
                  <a:ext uri="{FF2B5EF4-FFF2-40B4-BE49-F238E27FC236}">
                    <a16:creationId xmlns:a16="http://schemas.microsoft.com/office/drawing/2014/main" id="{498AACE7-204A-4978-8C00-CDFF475F92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9775" y="-12700"/>
                <a:ext cx="1601788" cy="1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21" name="Segnaposto testo 2"/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7" name="Segnaposto data 3">
            <a:extLst>
              <a:ext uri="{FF2B5EF4-FFF2-40B4-BE49-F238E27FC236}">
                <a16:creationId xmlns:a16="http://schemas.microsoft.com/office/drawing/2014/main" id="{22AD9EA1-F8FE-4896-B7AD-E1229C27E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GG.MM.20XX</a:t>
            </a:r>
          </a:p>
        </p:txBody>
      </p:sp>
      <p:sp>
        <p:nvSpPr>
          <p:cNvPr id="28" name="Segnaposto piè di pagina 4">
            <a:extLst>
              <a:ext uri="{FF2B5EF4-FFF2-40B4-BE49-F238E27FC236}">
                <a16:creationId xmlns:a16="http://schemas.microsoft.com/office/drawing/2014/main" id="{59240B69-91E4-4E90-8B21-0CA5D94C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29" name="Segnaposto numero diapositiva 5">
            <a:extLst>
              <a:ext uri="{FF2B5EF4-FFF2-40B4-BE49-F238E27FC236}">
                <a16:creationId xmlns:a16="http://schemas.microsoft.com/office/drawing/2014/main" id="{B8130519-4873-41B6-BE8F-5F665052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2306C-841B-4057-863F-E31F4DE6CED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07537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Elemento grafico 16">
            <a:extLst>
              <a:ext uri="{FF2B5EF4-FFF2-40B4-BE49-F238E27FC236}">
                <a16:creationId xmlns:a16="http://schemas.microsoft.com/office/drawing/2014/main" id="{2383C803-16C6-43B1-87E8-776352726A5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5" name="Figura a mano libera: Forma 31">
              <a:extLst>
                <a:ext uri="{FF2B5EF4-FFF2-40B4-BE49-F238E27FC236}">
                  <a16:creationId xmlns:a16="http://schemas.microsoft.com/office/drawing/2014/main" id="{CE1C6327-114F-4C6B-8F75-A98B4CC120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8" name="Figura a mano libera: Forma 31">
                <a:extLst>
                  <a:ext uri="{FF2B5EF4-FFF2-40B4-BE49-F238E27FC236}">
                    <a16:creationId xmlns:a16="http://schemas.microsoft.com/office/drawing/2014/main" id="{D0304602-DE06-4D69-BAE3-1DC1E6BBFB2A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20">
                <a:extLst>
                  <a:ext uri="{FF2B5EF4-FFF2-40B4-BE49-F238E27FC236}">
                    <a16:creationId xmlns:a16="http://schemas.microsoft.com/office/drawing/2014/main" id="{0E3E977C-6F81-4777-830F-70713C764E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6" name="Figura a mano libera: Forma 32">
              <a:extLst>
                <a:ext uri="{FF2B5EF4-FFF2-40B4-BE49-F238E27FC236}">
                  <a16:creationId xmlns:a16="http://schemas.microsoft.com/office/drawing/2014/main" id="{FF500F6B-0257-46AD-8651-BFFB1C54FD1F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10" name="Elemento grafico 23">
            <a:extLst>
              <a:ext uri="{FF2B5EF4-FFF2-40B4-BE49-F238E27FC236}">
                <a16:creationId xmlns:a16="http://schemas.microsoft.com/office/drawing/2014/main" id="{0ABF30A0-CF4C-49AA-B3E7-6C5CEA86ADF4}"/>
              </a:ext>
            </a:extLst>
          </p:cNvPr>
          <p:cNvSpPr/>
          <p:nvPr/>
        </p:nvSpPr>
        <p:spPr>
          <a:xfrm>
            <a:off x="-23813" y="519113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1" name="Elemento grafico 6">
            <a:extLst>
              <a:ext uri="{FF2B5EF4-FFF2-40B4-BE49-F238E27FC236}">
                <a16:creationId xmlns:a16="http://schemas.microsoft.com/office/drawing/2014/main" id="{830AD39C-6B8C-4534-8D0C-6A2A3601A15B}"/>
              </a:ext>
            </a:extLst>
          </p:cNvPr>
          <p:cNvSpPr/>
          <p:nvPr/>
        </p:nvSpPr>
        <p:spPr>
          <a:xfrm>
            <a:off x="-25400" y="134938"/>
            <a:ext cx="4884738" cy="1633537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12" name="Elemento grafico 17">
            <a:extLst>
              <a:ext uri="{FF2B5EF4-FFF2-40B4-BE49-F238E27FC236}">
                <a16:creationId xmlns:a16="http://schemas.microsoft.com/office/drawing/2014/main" id="{60DCEC71-9E5A-42B7-80E8-B1EB8A787CB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2700" y="-12700"/>
            <a:ext cx="7434263" cy="5461000"/>
            <a:chOff x="-12715" y="-12715"/>
            <a:chExt cx="7434968" cy="5461207"/>
          </a:xfrm>
        </p:grpSpPr>
        <p:sp>
          <p:nvSpPr>
            <p:cNvPr id="13" name="Figura a mano libera: Forma 26">
              <a:extLst>
                <a:ext uri="{FF2B5EF4-FFF2-40B4-BE49-F238E27FC236}">
                  <a16:creationId xmlns:a16="http://schemas.microsoft.com/office/drawing/2014/main" id="{C33DAC2D-C551-4B2E-8A62-298A6C857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1446" y="-12715"/>
              <a:ext cx="1207388" cy="1143841"/>
            </a:xfrm>
            <a:custGeom>
              <a:avLst/>
              <a:gdLst>
                <a:gd name="T0" fmla="*/ 1194703 w 1207387"/>
                <a:gd name="T1" fmla="*/ 12715 h 1143841"/>
                <a:gd name="T2" fmla="*/ 754959 w 1207387"/>
                <a:gd name="T3" fmla="*/ 12715 h 1143841"/>
                <a:gd name="T4" fmla="*/ 332990 w 1207387"/>
                <a:gd name="T5" fmla="*/ 494399 h 1143841"/>
                <a:gd name="T6" fmla="*/ 12715 w 1207387"/>
                <a:gd name="T7" fmla="*/ 1140034 h 1143841"/>
                <a:gd name="T8" fmla="*/ 612615 w 1207387"/>
                <a:gd name="T9" fmla="*/ 686310 h 1143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lnTo>
                    <a:pt x="1194684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4999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14" name="Figura a mano libera: Forma 27">
              <a:extLst>
                <a:ext uri="{FF2B5EF4-FFF2-40B4-BE49-F238E27FC236}">
                  <a16:creationId xmlns:a16="http://schemas.microsoft.com/office/drawing/2014/main" id="{110CBC8C-FD33-4464-9A22-D6B9D8DFF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715" y="4607132"/>
              <a:ext cx="2071623" cy="635467"/>
            </a:xfrm>
            <a:custGeom>
              <a:avLst/>
              <a:gdLst>
                <a:gd name="T0" fmla="*/ 2061461 w 2071623"/>
                <a:gd name="T1" fmla="*/ 12715 h 635467"/>
                <a:gd name="T2" fmla="*/ 2061461 w 2071623"/>
                <a:gd name="T3" fmla="*/ 12715 h 635467"/>
                <a:gd name="T4" fmla="*/ 1307797 w 2071623"/>
                <a:gd name="T5" fmla="*/ 13986 h 635467"/>
                <a:gd name="T6" fmla="*/ 12715 w 2071623"/>
                <a:gd name="T7" fmla="*/ 294862 h 635467"/>
                <a:gd name="T8" fmla="*/ 12715 w 2071623"/>
                <a:gd name="T9" fmla="*/ 629118 h 635467"/>
                <a:gd name="T10" fmla="*/ 1415827 w 2071623"/>
                <a:gd name="T11" fmla="*/ 335532 h 6354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lnTo>
                    <a:pt x="2061461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tx1">
                    <a:alpha val="4999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grpSp>
          <p:nvGrpSpPr>
            <p:cNvPr id="15" name="Figura a mano libera: Forma 28">
              <a:extLst>
                <a:ext uri="{FF2B5EF4-FFF2-40B4-BE49-F238E27FC236}">
                  <a16:creationId xmlns:a16="http://schemas.microsoft.com/office/drawing/2014/main" id="{87975D76-5BF5-4174-BA35-860B09981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" y="4546758"/>
              <a:ext cx="2273516" cy="901734"/>
              <a:chOff x="0" y="4546600"/>
              <a:chExt cx="2273300" cy="901700"/>
            </a:xfrm>
          </p:grpSpPr>
          <p:pic>
            <p:nvPicPr>
              <p:cNvPr id="19" name="Figura a mano libera: Forma 28">
                <a:extLst>
                  <a:ext uri="{FF2B5EF4-FFF2-40B4-BE49-F238E27FC236}">
                    <a16:creationId xmlns:a16="http://schemas.microsoft.com/office/drawing/2014/main" id="{04AF2673-FC89-487F-BEA8-846429EBD96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546600"/>
                <a:ext cx="2273300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 Box 14">
                <a:extLst>
                  <a:ext uri="{FF2B5EF4-FFF2-40B4-BE49-F238E27FC236}">
                    <a16:creationId xmlns:a16="http://schemas.microsoft.com/office/drawing/2014/main" id="{DB470F7A-0880-429A-BC46-33F12BB43E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700" y="4546600"/>
                <a:ext cx="2287588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16" name="Figura a mano libera: Forma 29">
              <a:extLst>
                <a:ext uri="{FF2B5EF4-FFF2-40B4-BE49-F238E27FC236}">
                  <a16:creationId xmlns:a16="http://schemas.microsoft.com/office/drawing/2014/main" id="{ABF4A51F-7A34-48A2-8FEB-4EC2ED67C8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7138" y="-15"/>
              <a:ext cx="1600352" cy="1435154"/>
              <a:chOff x="5816600" y="0"/>
              <a:chExt cx="1600200" cy="1435100"/>
            </a:xfrm>
          </p:grpSpPr>
          <p:pic>
            <p:nvPicPr>
              <p:cNvPr id="17" name="Figura a mano libera: Forma 29">
                <a:extLst>
                  <a:ext uri="{FF2B5EF4-FFF2-40B4-BE49-F238E27FC236}">
                    <a16:creationId xmlns:a16="http://schemas.microsoft.com/office/drawing/2014/main" id="{8EE636D1-57FF-4A92-AEEC-E63B8B1498C7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6600" y="0"/>
                <a:ext cx="1600200" cy="143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 Box 17">
                <a:extLst>
                  <a:ext uri="{FF2B5EF4-FFF2-40B4-BE49-F238E27FC236}">
                    <a16:creationId xmlns:a16="http://schemas.microsoft.com/office/drawing/2014/main" id="{3A87CC4A-6541-4331-B78C-155A11E0C0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9775" y="-12700"/>
                <a:ext cx="1601788" cy="1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</p:grp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rtlCol="0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22" name="Segnaposto contenuto 2"/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21" name="Segnaposto data 3">
            <a:extLst>
              <a:ext uri="{FF2B5EF4-FFF2-40B4-BE49-F238E27FC236}">
                <a16:creationId xmlns:a16="http://schemas.microsoft.com/office/drawing/2014/main" id="{0A8816CE-9B8D-42BC-B6DA-526F07851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GG.MM.20XX</a:t>
            </a:r>
          </a:p>
        </p:txBody>
      </p:sp>
      <p:sp>
        <p:nvSpPr>
          <p:cNvPr id="23" name="Segnaposto piè di pagina 4">
            <a:extLst>
              <a:ext uri="{FF2B5EF4-FFF2-40B4-BE49-F238E27FC236}">
                <a16:creationId xmlns:a16="http://schemas.microsoft.com/office/drawing/2014/main" id="{7BDE28B2-614B-48DC-9ADB-6E94C2FBC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24" name="Segnaposto numero diapositiva 5">
            <a:extLst>
              <a:ext uri="{FF2B5EF4-FFF2-40B4-BE49-F238E27FC236}">
                <a16:creationId xmlns:a16="http://schemas.microsoft.com/office/drawing/2014/main" id="{107E69C1-C30A-4E3D-9226-429F033E1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35BC2-2075-429E-9E83-D303BF6554B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07356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Elemento grafico 16">
            <a:extLst>
              <a:ext uri="{FF2B5EF4-FFF2-40B4-BE49-F238E27FC236}">
                <a16:creationId xmlns:a16="http://schemas.microsoft.com/office/drawing/2014/main" id="{4530C515-2617-4552-83B4-2AFB6042DC2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6" name="Figura a mano libera: Forma 31">
              <a:extLst>
                <a:ext uri="{FF2B5EF4-FFF2-40B4-BE49-F238E27FC236}">
                  <a16:creationId xmlns:a16="http://schemas.microsoft.com/office/drawing/2014/main" id="{D64A1FF0-D02B-46D3-BCD7-3F1B3B9536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9" name="Figura a mano libera: Forma 31">
                <a:extLst>
                  <a:ext uri="{FF2B5EF4-FFF2-40B4-BE49-F238E27FC236}">
                    <a16:creationId xmlns:a16="http://schemas.microsoft.com/office/drawing/2014/main" id="{264F0351-8B55-4F65-A78C-B09C4507165F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 Box 20">
                <a:extLst>
                  <a:ext uri="{FF2B5EF4-FFF2-40B4-BE49-F238E27FC236}">
                    <a16:creationId xmlns:a16="http://schemas.microsoft.com/office/drawing/2014/main" id="{8B04449F-15D2-43E2-8080-B56ADEFEC6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8" name="Figura a mano libera: Forma 32">
              <a:extLst>
                <a:ext uri="{FF2B5EF4-FFF2-40B4-BE49-F238E27FC236}">
                  <a16:creationId xmlns:a16="http://schemas.microsoft.com/office/drawing/2014/main" id="{9B2AABA0-8DF8-4132-A431-2B8F656EC812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11" name="Elemento grafico 23">
            <a:extLst>
              <a:ext uri="{FF2B5EF4-FFF2-40B4-BE49-F238E27FC236}">
                <a16:creationId xmlns:a16="http://schemas.microsoft.com/office/drawing/2014/main" id="{F0067C42-E10E-4CFC-97B3-6F8E658EF7A6}"/>
              </a:ext>
            </a:extLst>
          </p:cNvPr>
          <p:cNvSpPr/>
          <p:nvPr/>
        </p:nvSpPr>
        <p:spPr>
          <a:xfrm>
            <a:off x="-23813" y="519113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2" name="Elemento grafico 6">
            <a:extLst>
              <a:ext uri="{FF2B5EF4-FFF2-40B4-BE49-F238E27FC236}">
                <a16:creationId xmlns:a16="http://schemas.microsoft.com/office/drawing/2014/main" id="{F07D9789-5F46-4DB9-8BA8-709D1B151999}"/>
              </a:ext>
            </a:extLst>
          </p:cNvPr>
          <p:cNvSpPr/>
          <p:nvPr/>
        </p:nvSpPr>
        <p:spPr>
          <a:xfrm>
            <a:off x="-25400" y="134938"/>
            <a:ext cx="4884738" cy="1633537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13" name="Elemento grafico 17">
            <a:extLst>
              <a:ext uri="{FF2B5EF4-FFF2-40B4-BE49-F238E27FC236}">
                <a16:creationId xmlns:a16="http://schemas.microsoft.com/office/drawing/2014/main" id="{FE44C201-B88D-4446-8F94-17987B31C59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2700" y="-12700"/>
            <a:ext cx="7434263" cy="5461000"/>
            <a:chOff x="-12715" y="-12715"/>
            <a:chExt cx="7434968" cy="5461207"/>
          </a:xfrm>
        </p:grpSpPr>
        <p:sp>
          <p:nvSpPr>
            <p:cNvPr id="14" name="Figura a mano libera: Forma 26">
              <a:extLst>
                <a:ext uri="{FF2B5EF4-FFF2-40B4-BE49-F238E27FC236}">
                  <a16:creationId xmlns:a16="http://schemas.microsoft.com/office/drawing/2014/main" id="{7945682B-5845-4A08-8843-1E055E8E8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1446" y="-12715"/>
              <a:ext cx="1207388" cy="1143841"/>
            </a:xfrm>
            <a:custGeom>
              <a:avLst/>
              <a:gdLst>
                <a:gd name="T0" fmla="*/ 1194703 w 1207387"/>
                <a:gd name="T1" fmla="*/ 12715 h 1143841"/>
                <a:gd name="T2" fmla="*/ 754959 w 1207387"/>
                <a:gd name="T3" fmla="*/ 12715 h 1143841"/>
                <a:gd name="T4" fmla="*/ 332990 w 1207387"/>
                <a:gd name="T5" fmla="*/ 494399 h 1143841"/>
                <a:gd name="T6" fmla="*/ 12715 w 1207387"/>
                <a:gd name="T7" fmla="*/ 1140034 h 1143841"/>
                <a:gd name="T8" fmla="*/ 612615 w 1207387"/>
                <a:gd name="T9" fmla="*/ 686310 h 1143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lnTo>
                    <a:pt x="1194684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4999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15" name="Figura a mano libera: Forma 27">
              <a:extLst>
                <a:ext uri="{FF2B5EF4-FFF2-40B4-BE49-F238E27FC236}">
                  <a16:creationId xmlns:a16="http://schemas.microsoft.com/office/drawing/2014/main" id="{16DBCEAB-BF2D-4E18-807D-4C5247897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715" y="4607132"/>
              <a:ext cx="2071623" cy="635467"/>
            </a:xfrm>
            <a:custGeom>
              <a:avLst/>
              <a:gdLst>
                <a:gd name="T0" fmla="*/ 2061461 w 2071623"/>
                <a:gd name="T1" fmla="*/ 12715 h 635467"/>
                <a:gd name="T2" fmla="*/ 2061461 w 2071623"/>
                <a:gd name="T3" fmla="*/ 12715 h 635467"/>
                <a:gd name="T4" fmla="*/ 1307797 w 2071623"/>
                <a:gd name="T5" fmla="*/ 13986 h 635467"/>
                <a:gd name="T6" fmla="*/ 12715 w 2071623"/>
                <a:gd name="T7" fmla="*/ 294862 h 635467"/>
                <a:gd name="T8" fmla="*/ 12715 w 2071623"/>
                <a:gd name="T9" fmla="*/ 629118 h 635467"/>
                <a:gd name="T10" fmla="*/ 1415827 w 2071623"/>
                <a:gd name="T11" fmla="*/ 335532 h 6354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lnTo>
                    <a:pt x="2061461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tx1">
                    <a:alpha val="4999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grpSp>
          <p:nvGrpSpPr>
            <p:cNvPr id="16" name="Figura a mano libera: Forma 28">
              <a:extLst>
                <a:ext uri="{FF2B5EF4-FFF2-40B4-BE49-F238E27FC236}">
                  <a16:creationId xmlns:a16="http://schemas.microsoft.com/office/drawing/2014/main" id="{8251A1ED-4769-4E71-BEEC-A025B7C52A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" y="4546758"/>
              <a:ext cx="2273516" cy="901734"/>
              <a:chOff x="0" y="4546600"/>
              <a:chExt cx="2273300" cy="901700"/>
            </a:xfrm>
          </p:grpSpPr>
          <p:pic>
            <p:nvPicPr>
              <p:cNvPr id="22" name="Figura a mano libera: Forma 28">
                <a:extLst>
                  <a:ext uri="{FF2B5EF4-FFF2-40B4-BE49-F238E27FC236}">
                    <a16:creationId xmlns:a16="http://schemas.microsoft.com/office/drawing/2014/main" id="{3A158765-A31A-45F7-8E42-8FA02A11A646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546600"/>
                <a:ext cx="2273300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14">
                <a:extLst>
                  <a:ext uri="{FF2B5EF4-FFF2-40B4-BE49-F238E27FC236}">
                    <a16:creationId xmlns:a16="http://schemas.microsoft.com/office/drawing/2014/main" id="{23885945-8715-4B2B-A64D-5AA37A2FC7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700" y="4546600"/>
                <a:ext cx="2287588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19" name="Figura a mano libera: Forma 29">
              <a:extLst>
                <a:ext uri="{FF2B5EF4-FFF2-40B4-BE49-F238E27FC236}">
                  <a16:creationId xmlns:a16="http://schemas.microsoft.com/office/drawing/2014/main" id="{DBC9DD4E-5904-4031-865A-1FA4C81AA8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7138" y="-15"/>
              <a:ext cx="1600352" cy="1435154"/>
              <a:chOff x="5816600" y="0"/>
              <a:chExt cx="1600200" cy="1435100"/>
            </a:xfrm>
          </p:grpSpPr>
          <p:pic>
            <p:nvPicPr>
              <p:cNvPr id="20" name="Figura a mano libera: Forma 29">
                <a:extLst>
                  <a:ext uri="{FF2B5EF4-FFF2-40B4-BE49-F238E27FC236}">
                    <a16:creationId xmlns:a16="http://schemas.microsoft.com/office/drawing/2014/main" id="{338B674E-ACB1-46E7-A8EF-2CA68AC5C83F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6600" y="0"/>
                <a:ext cx="1600200" cy="143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 Box 17">
                <a:extLst>
                  <a:ext uri="{FF2B5EF4-FFF2-40B4-BE49-F238E27FC236}">
                    <a16:creationId xmlns:a16="http://schemas.microsoft.com/office/drawing/2014/main" id="{15F56049-D320-4E77-8074-83A2AB433E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9775" y="-12700"/>
                <a:ext cx="1601788" cy="1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</p:grp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rtlCol="0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8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24" name="Segnaposto data 3">
            <a:extLst>
              <a:ext uri="{FF2B5EF4-FFF2-40B4-BE49-F238E27FC236}">
                <a16:creationId xmlns:a16="http://schemas.microsoft.com/office/drawing/2014/main" id="{28C3B1C1-44E8-4570-9A58-9EBDCF8D8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GG.MM.20XX</a:t>
            </a:r>
          </a:p>
        </p:txBody>
      </p:sp>
      <p:sp>
        <p:nvSpPr>
          <p:cNvPr id="25" name="Segnaposto piè di pagina 4">
            <a:extLst>
              <a:ext uri="{FF2B5EF4-FFF2-40B4-BE49-F238E27FC236}">
                <a16:creationId xmlns:a16="http://schemas.microsoft.com/office/drawing/2014/main" id="{EED3E5F0-8F6C-42E8-832F-347E026CD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26" name="Segnaposto numero diapositiva 5">
            <a:extLst>
              <a:ext uri="{FF2B5EF4-FFF2-40B4-BE49-F238E27FC236}">
                <a16:creationId xmlns:a16="http://schemas.microsoft.com/office/drawing/2014/main" id="{9326B82E-FDF1-4FC4-AE3F-3954B41E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09C710-2591-46D7-A663-E801F51C3BC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0547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Elemento grafico 16">
            <a:extLst>
              <a:ext uri="{FF2B5EF4-FFF2-40B4-BE49-F238E27FC236}">
                <a16:creationId xmlns:a16="http://schemas.microsoft.com/office/drawing/2014/main" id="{D61719BD-8E93-4CBA-8AE1-61D74BF2F78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9" name="Figura a mano libera: Forma 31">
              <a:extLst>
                <a:ext uri="{FF2B5EF4-FFF2-40B4-BE49-F238E27FC236}">
                  <a16:creationId xmlns:a16="http://schemas.microsoft.com/office/drawing/2014/main" id="{41FE05BF-C678-49D4-A5E8-30E23BE8BA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11" name="Figura a mano libera: Forma 31">
                <a:extLst>
                  <a:ext uri="{FF2B5EF4-FFF2-40B4-BE49-F238E27FC236}">
                    <a16:creationId xmlns:a16="http://schemas.microsoft.com/office/drawing/2014/main" id="{3427B8DE-5D88-4D76-B01B-7C3A9BC2F984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 Box 20">
                <a:extLst>
                  <a:ext uri="{FF2B5EF4-FFF2-40B4-BE49-F238E27FC236}">
                    <a16:creationId xmlns:a16="http://schemas.microsoft.com/office/drawing/2014/main" id="{ED6B1196-BDEC-410A-B5B6-8CB123DA35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10" name="Figura a mano libera: Forma 32">
              <a:extLst>
                <a:ext uri="{FF2B5EF4-FFF2-40B4-BE49-F238E27FC236}">
                  <a16:creationId xmlns:a16="http://schemas.microsoft.com/office/drawing/2014/main" id="{1600781F-2C98-4C56-8AEB-6FB28DC6C100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13" name="Elemento grafico 23">
            <a:extLst>
              <a:ext uri="{FF2B5EF4-FFF2-40B4-BE49-F238E27FC236}">
                <a16:creationId xmlns:a16="http://schemas.microsoft.com/office/drawing/2014/main" id="{01298031-E227-47B0-B8BE-23AFBD00967C}"/>
              </a:ext>
            </a:extLst>
          </p:cNvPr>
          <p:cNvSpPr/>
          <p:nvPr/>
        </p:nvSpPr>
        <p:spPr>
          <a:xfrm>
            <a:off x="-23813" y="519113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4" name="Elemento grafico 6">
            <a:extLst>
              <a:ext uri="{FF2B5EF4-FFF2-40B4-BE49-F238E27FC236}">
                <a16:creationId xmlns:a16="http://schemas.microsoft.com/office/drawing/2014/main" id="{81B061AD-FAFB-4D29-BB28-07D47729AAB4}"/>
              </a:ext>
            </a:extLst>
          </p:cNvPr>
          <p:cNvSpPr/>
          <p:nvPr/>
        </p:nvSpPr>
        <p:spPr>
          <a:xfrm>
            <a:off x="-25400" y="134938"/>
            <a:ext cx="4884738" cy="1633537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15" name="Elemento grafico 17">
            <a:extLst>
              <a:ext uri="{FF2B5EF4-FFF2-40B4-BE49-F238E27FC236}">
                <a16:creationId xmlns:a16="http://schemas.microsoft.com/office/drawing/2014/main" id="{32A290F2-7A79-4D69-BB15-F40C8EDFD18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2700" y="-12700"/>
            <a:ext cx="7434263" cy="5461000"/>
            <a:chOff x="-12715" y="-12715"/>
            <a:chExt cx="7434968" cy="5461207"/>
          </a:xfrm>
        </p:grpSpPr>
        <p:sp>
          <p:nvSpPr>
            <p:cNvPr id="16" name="Figura a mano libera: Forma 26">
              <a:extLst>
                <a:ext uri="{FF2B5EF4-FFF2-40B4-BE49-F238E27FC236}">
                  <a16:creationId xmlns:a16="http://schemas.microsoft.com/office/drawing/2014/main" id="{DA307F2A-49C6-40F4-9D5C-8BFEE74E2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1446" y="-12715"/>
              <a:ext cx="1207388" cy="1143841"/>
            </a:xfrm>
            <a:custGeom>
              <a:avLst/>
              <a:gdLst>
                <a:gd name="T0" fmla="*/ 1194703 w 1207387"/>
                <a:gd name="T1" fmla="*/ 12715 h 1143841"/>
                <a:gd name="T2" fmla="*/ 754959 w 1207387"/>
                <a:gd name="T3" fmla="*/ 12715 h 1143841"/>
                <a:gd name="T4" fmla="*/ 332990 w 1207387"/>
                <a:gd name="T5" fmla="*/ 494399 h 1143841"/>
                <a:gd name="T6" fmla="*/ 12715 w 1207387"/>
                <a:gd name="T7" fmla="*/ 1140034 h 1143841"/>
                <a:gd name="T8" fmla="*/ 612615 w 1207387"/>
                <a:gd name="T9" fmla="*/ 686310 h 1143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lnTo>
                    <a:pt x="1194684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4999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1" name="Figura a mano libera: Forma 27">
              <a:extLst>
                <a:ext uri="{FF2B5EF4-FFF2-40B4-BE49-F238E27FC236}">
                  <a16:creationId xmlns:a16="http://schemas.microsoft.com/office/drawing/2014/main" id="{E5300262-84D2-492E-B7E2-73D05B91B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715" y="4607132"/>
              <a:ext cx="2071623" cy="635467"/>
            </a:xfrm>
            <a:custGeom>
              <a:avLst/>
              <a:gdLst>
                <a:gd name="T0" fmla="*/ 2061461 w 2071623"/>
                <a:gd name="T1" fmla="*/ 12715 h 635467"/>
                <a:gd name="T2" fmla="*/ 2061461 w 2071623"/>
                <a:gd name="T3" fmla="*/ 12715 h 635467"/>
                <a:gd name="T4" fmla="*/ 1307797 w 2071623"/>
                <a:gd name="T5" fmla="*/ 13986 h 635467"/>
                <a:gd name="T6" fmla="*/ 12715 w 2071623"/>
                <a:gd name="T7" fmla="*/ 294862 h 635467"/>
                <a:gd name="T8" fmla="*/ 12715 w 2071623"/>
                <a:gd name="T9" fmla="*/ 629118 h 635467"/>
                <a:gd name="T10" fmla="*/ 1415827 w 2071623"/>
                <a:gd name="T11" fmla="*/ 335532 h 6354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lnTo>
                    <a:pt x="2061461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tx1">
                    <a:alpha val="4999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grpSp>
          <p:nvGrpSpPr>
            <p:cNvPr id="22" name="Figura a mano libera: Forma 28">
              <a:extLst>
                <a:ext uri="{FF2B5EF4-FFF2-40B4-BE49-F238E27FC236}">
                  <a16:creationId xmlns:a16="http://schemas.microsoft.com/office/drawing/2014/main" id="{5F889760-3884-4A93-9836-4D6F75D451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" y="4546758"/>
              <a:ext cx="2273516" cy="901734"/>
              <a:chOff x="0" y="4546600"/>
              <a:chExt cx="2273300" cy="901700"/>
            </a:xfrm>
          </p:grpSpPr>
          <p:pic>
            <p:nvPicPr>
              <p:cNvPr id="26" name="Figura a mano libera: Forma 28">
                <a:extLst>
                  <a:ext uri="{FF2B5EF4-FFF2-40B4-BE49-F238E27FC236}">
                    <a16:creationId xmlns:a16="http://schemas.microsoft.com/office/drawing/2014/main" id="{99D203FB-1411-4E83-8676-946376D38364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546600"/>
                <a:ext cx="2273300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 Box 14">
                <a:extLst>
                  <a:ext uri="{FF2B5EF4-FFF2-40B4-BE49-F238E27FC236}">
                    <a16:creationId xmlns:a16="http://schemas.microsoft.com/office/drawing/2014/main" id="{9A32A258-C98E-42F4-827E-C2704236BF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700" y="4546600"/>
                <a:ext cx="2287588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23" name="Figura a mano libera: Forma 29">
              <a:extLst>
                <a:ext uri="{FF2B5EF4-FFF2-40B4-BE49-F238E27FC236}">
                  <a16:creationId xmlns:a16="http://schemas.microsoft.com/office/drawing/2014/main" id="{AE55A8F6-FB1F-4405-A5E5-918CC6941C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7138" y="-15"/>
              <a:ext cx="1600352" cy="1435154"/>
              <a:chOff x="5816600" y="0"/>
              <a:chExt cx="1600200" cy="1435100"/>
            </a:xfrm>
          </p:grpSpPr>
          <p:pic>
            <p:nvPicPr>
              <p:cNvPr id="24" name="Figura a mano libera: Forma 29">
                <a:extLst>
                  <a:ext uri="{FF2B5EF4-FFF2-40B4-BE49-F238E27FC236}">
                    <a16:creationId xmlns:a16="http://schemas.microsoft.com/office/drawing/2014/main" id="{8D65D880-70D3-40B9-854D-37309CAA37B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6600" y="0"/>
                <a:ext cx="1600200" cy="143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 Box 17">
                <a:extLst>
                  <a:ext uri="{FF2B5EF4-FFF2-40B4-BE49-F238E27FC236}">
                    <a16:creationId xmlns:a16="http://schemas.microsoft.com/office/drawing/2014/main" id="{DAE5D200-0F14-4714-B098-6CC8E29529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9775" y="-12700"/>
                <a:ext cx="1601788" cy="1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</p:grp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rtlCol="0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testo 2"/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 rtl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8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9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 rtl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28" name="Segnaposto data 3">
            <a:extLst>
              <a:ext uri="{FF2B5EF4-FFF2-40B4-BE49-F238E27FC236}">
                <a16:creationId xmlns:a16="http://schemas.microsoft.com/office/drawing/2014/main" id="{4B303886-0E6F-4179-BC64-2B825193F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GG.MM.20XX</a:t>
            </a:r>
          </a:p>
        </p:txBody>
      </p:sp>
      <p:sp>
        <p:nvSpPr>
          <p:cNvPr id="29" name="Segnaposto piè di pagina 4">
            <a:extLst>
              <a:ext uri="{FF2B5EF4-FFF2-40B4-BE49-F238E27FC236}">
                <a16:creationId xmlns:a16="http://schemas.microsoft.com/office/drawing/2014/main" id="{B8D29CCA-39BA-4390-BBA9-7E69CBB59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30" name="Segnaposto numero diapositiva 5">
            <a:extLst>
              <a:ext uri="{FF2B5EF4-FFF2-40B4-BE49-F238E27FC236}">
                <a16:creationId xmlns:a16="http://schemas.microsoft.com/office/drawing/2014/main" id="{09E87290-3DC2-41EA-8576-CCB4AA7AD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F4B6B-AB53-4864-BDE2-C872FBB8BE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0503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Elemento grafico 16">
            <a:extLst>
              <a:ext uri="{FF2B5EF4-FFF2-40B4-BE49-F238E27FC236}">
                <a16:creationId xmlns:a16="http://schemas.microsoft.com/office/drawing/2014/main" id="{9CF9D468-40BC-4314-AC87-BC7F2676096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6" name="Figura a mano libera: Forma 11">
              <a:extLst>
                <a:ext uri="{FF2B5EF4-FFF2-40B4-BE49-F238E27FC236}">
                  <a16:creationId xmlns:a16="http://schemas.microsoft.com/office/drawing/2014/main" id="{B5D26CF6-910F-4B27-B35F-5BF5EE981E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8" name="Figura a mano libera: Forma 11">
                <a:extLst>
                  <a:ext uri="{FF2B5EF4-FFF2-40B4-BE49-F238E27FC236}">
                    <a16:creationId xmlns:a16="http://schemas.microsoft.com/office/drawing/2014/main" id="{FCF47CD6-49A1-4641-B0CF-A1D323A9C950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14">
                <a:extLst>
                  <a:ext uri="{FF2B5EF4-FFF2-40B4-BE49-F238E27FC236}">
                    <a16:creationId xmlns:a16="http://schemas.microsoft.com/office/drawing/2014/main" id="{694E27C0-8FDA-4C40-8D41-8036C06B44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7" name="Figura a mano libera: Forma 12">
              <a:extLst>
                <a:ext uri="{FF2B5EF4-FFF2-40B4-BE49-F238E27FC236}">
                  <a16:creationId xmlns:a16="http://schemas.microsoft.com/office/drawing/2014/main" id="{BFDC9BDA-291F-4488-8C1D-A0FC7BCAFBA9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10" name="Elemento grafico 23">
            <a:extLst>
              <a:ext uri="{FF2B5EF4-FFF2-40B4-BE49-F238E27FC236}">
                <a16:creationId xmlns:a16="http://schemas.microsoft.com/office/drawing/2014/main" id="{4EFA1637-A01C-402E-9B62-2D3DFF917FFC}"/>
              </a:ext>
            </a:extLst>
          </p:cNvPr>
          <p:cNvSpPr/>
          <p:nvPr userDrawn="1"/>
        </p:nvSpPr>
        <p:spPr>
          <a:xfrm>
            <a:off x="-23813" y="971550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1" name="Elemento grafico 6">
            <a:extLst>
              <a:ext uri="{FF2B5EF4-FFF2-40B4-BE49-F238E27FC236}">
                <a16:creationId xmlns:a16="http://schemas.microsoft.com/office/drawing/2014/main" id="{06DA938C-7141-4B14-8642-5476657DB4F9}"/>
              </a:ext>
            </a:extLst>
          </p:cNvPr>
          <p:cNvSpPr/>
          <p:nvPr userDrawn="1"/>
        </p:nvSpPr>
        <p:spPr>
          <a:xfrm>
            <a:off x="-25400" y="587375"/>
            <a:ext cx="4884738" cy="1631950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2" name="Figura a mano libera: Forma 26">
            <a:extLst>
              <a:ext uri="{FF2B5EF4-FFF2-40B4-BE49-F238E27FC236}">
                <a16:creationId xmlns:a16="http://schemas.microsoft.com/office/drawing/2014/main" id="{67EF7EE4-56D3-4B2B-8BB1-03C66B6EE5AC}"/>
              </a:ext>
            </a:extLst>
          </p:cNvPr>
          <p:cNvSpPr/>
          <p:nvPr userDrawn="1"/>
        </p:nvSpPr>
        <p:spPr>
          <a:xfrm>
            <a:off x="6083300" y="-12700"/>
            <a:ext cx="1092200" cy="10160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13" name="Figura a mano libera: Forma 27">
            <a:extLst>
              <a:ext uri="{FF2B5EF4-FFF2-40B4-BE49-F238E27FC236}">
                <a16:creationId xmlns:a16="http://schemas.microsoft.com/office/drawing/2014/main" id="{EDA49FC8-51F3-46BD-99FD-FAAC131BFAE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69000" y="0"/>
            <a:ext cx="1473200" cy="1308100"/>
            <a:chOff x="3760" y="0"/>
            <a:chExt cx="928" cy="824"/>
          </a:xfrm>
        </p:grpSpPr>
        <p:pic>
          <p:nvPicPr>
            <p:cNvPr id="14" name="Figura a mano libera: Forma 27">
              <a:extLst>
                <a:ext uri="{FF2B5EF4-FFF2-40B4-BE49-F238E27FC236}">
                  <a16:creationId xmlns:a16="http://schemas.microsoft.com/office/drawing/2014/main" id="{D9F8623F-5A91-41D5-9140-4557474C915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" y="0"/>
              <a:ext cx="92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9C3B681B-CA4C-451A-ABFD-419A46CBF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2" y="-8"/>
              <a:ext cx="936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/>
            </a:p>
          </p:txBody>
        </p:sp>
      </p:grpSp>
      <p:sp>
        <p:nvSpPr>
          <p:cNvPr id="16" name="Segnaposto contenuto 2"/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 rtl="0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9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piè di pagina 3">
            <a:extLst>
              <a:ext uri="{FF2B5EF4-FFF2-40B4-BE49-F238E27FC236}">
                <a16:creationId xmlns:a16="http://schemas.microsoft.com/office/drawing/2014/main" id="{338F878E-B686-4838-893A-02B02BDAE2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18" name="Segnaposto numero diapositiva 4">
            <a:extLst>
              <a:ext uri="{FF2B5EF4-FFF2-40B4-BE49-F238E27FC236}">
                <a16:creationId xmlns:a16="http://schemas.microsoft.com/office/drawing/2014/main" id="{9FD6D93F-4BA8-4430-BB6E-5C6E86794F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10630DD-4202-47C2-AE17-900CAF57848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9655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Elemento grafico 16">
            <a:extLst>
              <a:ext uri="{FF2B5EF4-FFF2-40B4-BE49-F238E27FC236}">
                <a16:creationId xmlns:a16="http://schemas.microsoft.com/office/drawing/2014/main" id="{553D7080-A5C5-4CE3-B468-ADA1B4AB048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6" name="Figura a mano libera: Forma 11">
              <a:extLst>
                <a:ext uri="{FF2B5EF4-FFF2-40B4-BE49-F238E27FC236}">
                  <a16:creationId xmlns:a16="http://schemas.microsoft.com/office/drawing/2014/main" id="{529D1581-7B1C-44E2-8192-F9E9C5D00C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8" name="Figura a mano libera: Forma 11">
                <a:extLst>
                  <a:ext uri="{FF2B5EF4-FFF2-40B4-BE49-F238E27FC236}">
                    <a16:creationId xmlns:a16="http://schemas.microsoft.com/office/drawing/2014/main" id="{3FAEAEBE-72AE-4CB6-8B68-821785C7A24F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14">
                <a:extLst>
                  <a:ext uri="{FF2B5EF4-FFF2-40B4-BE49-F238E27FC236}">
                    <a16:creationId xmlns:a16="http://schemas.microsoft.com/office/drawing/2014/main" id="{5834FB4E-4BC5-4F0B-B2C6-89AFFB1B12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7" name="Figura a mano libera: Forma 12">
              <a:extLst>
                <a:ext uri="{FF2B5EF4-FFF2-40B4-BE49-F238E27FC236}">
                  <a16:creationId xmlns:a16="http://schemas.microsoft.com/office/drawing/2014/main" id="{D10BD727-560F-42FA-B63C-D37CE2583EC4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10" name="Elemento grafico 23">
            <a:extLst>
              <a:ext uri="{FF2B5EF4-FFF2-40B4-BE49-F238E27FC236}">
                <a16:creationId xmlns:a16="http://schemas.microsoft.com/office/drawing/2014/main" id="{B693CF27-7565-4ED6-A817-8470393D9699}"/>
              </a:ext>
            </a:extLst>
          </p:cNvPr>
          <p:cNvSpPr/>
          <p:nvPr userDrawn="1"/>
        </p:nvSpPr>
        <p:spPr>
          <a:xfrm>
            <a:off x="-23813" y="971550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1" name="Elemento grafico 6">
            <a:extLst>
              <a:ext uri="{FF2B5EF4-FFF2-40B4-BE49-F238E27FC236}">
                <a16:creationId xmlns:a16="http://schemas.microsoft.com/office/drawing/2014/main" id="{6A22B184-BBC4-4379-A2D1-7C048FC5F315}"/>
              </a:ext>
            </a:extLst>
          </p:cNvPr>
          <p:cNvSpPr/>
          <p:nvPr userDrawn="1"/>
        </p:nvSpPr>
        <p:spPr>
          <a:xfrm>
            <a:off x="-25400" y="587375"/>
            <a:ext cx="4884738" cy="1631950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2" name="Figura a mano libera: Forma 26">
            <a:extLst>
              <a:ext uri="{FF2B5EF4-FFF2-40B4-BE49-F238E27FC236}">
                <a16:creationId xmlns:a16="http://schemas.microsoft.com/office/drawing/2014/main" id="{EDF7D7DC-8528-42D6-B919-E69BD93DCA84}"/>
              </a:ext>
            </a:extLst>
          </p:cNvPr>
          <p:cNvSpPr/>
          <p:nvPr userDrawn="1"/>
        </p:nvSpPr>
        <p:spPr>
          <a:xfrm>
            <a:off x="6083300" y="-12700"/>
            <a:ext cx="1092200" cy="10160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13" name="Figura a mano libera: Forma 27">
            <a:extLst>
              <a:ext uri="{FF2B5EF4-FFF2-40B4-BE49-F238E27FC236}">
                <a16:creationId xmlns:a16="http://schemas.microsoft.com/office/drawing/2014/main" id="{634539C3-814F-41B2-8167-AD7044C1AC7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69000" y="0"/>
            <a:ext cx="1473200" cy="1308100"/>
            <a:chOff x="3760" y="0"/>
            <a:chExt cx="928" cy="824"/>
          </a:xfrm>
        </p:grpSpPr>
        <p:pic>
          <p:nvPicPr>
            <p:cNvPr id="14" name="Figura a mano libera: Forma 27">
              <a:extLst>
                <a:ext uri="{FF2B5EF4-FFF2-40B4-BE49-F238E27FC236}">
                  <a16:creationId xmlns:a16="http://schemas.microsoft.com/office/drawing/2014/main" id="{588BBEA6-DC08-447C-A8C6-FC70665C500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" y="0"/>
              <a:ext cx="92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4473E675-13CE-400D-B614-09E06B2569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2" y="-8"/>
              <a:ext cx="936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/>
            </a:p>
          </p:txBody>
        </p:sp>
      </p:grpSp>
      <p:sp>
        <p:nvSpPr>
          <p:cNvPr id="17" name="Segnaposto immagine 2"/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18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16" name="Segnaposto piè di pagina 3">
            <a:extLst>
              <a:ext uri="{FF2B5EF4-FFF2-40B4-BE49-F238E27FC236}">
                <a16:creationId xmlns:a16="http://schemas.microsoft.com/office/drawing/2014/main" id="{DD3C7512-8BB1-45C4-B127-0BBD5DFF37F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19" name="Segnaposto numero diapositiva 4">
            <a:extLst>
              <a:ext uri="{FF2B5EF4-FFF2-40B4-BE49-F238E27FC236}">
                <a16:creationId xmlns:a16="http://schemas.microsoft.com/office/drawing/2014/main" id="{184CD770-5A54-45C2-9929-4E8CD48533B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CA983B91-6F2B-4013-B5FF-1A90FCF0034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9979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Elemento grafico 16">
            <a:extLst>
              <a:ext uri="{FF2B5EF4-FFF2-40B4-BE49-F238E27FC236}">
                <a16:creationId xmlns:a16="http://schemas.microsoft.com/office/drawing/2014/main" id="{FFD6D95F-7FCE-414B-81C2-B9247FDA82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4" name="Figura a mano libera: Forma 31">
              <a:extLst>
                <a:ext uri="{FF2B5EF4-FFF2-40B4-BE49-F238E27FC236}">
                  <a16:creationId xmlns:a16="http://schemas.microsoft.com/office/drawing/2014/main" id="{95B81B8D-4815-4A13-8692-F1D5FB5372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6" name="Figura a mano libera: Forma 31">
                <a:extLst>
                  <a:ext uri="{FF2B5EF4-FFF2-40B4-BE49-F238E27FC236}">
                    <a16:creationId xmlns:a16="http://schemas.microsoft.com/office/drawing/2014/main" id="{BC2B70FA-6191-46F9-9714-DAC1A3744C9F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 Box 20">
                <a:extLst>
                  <a:ext uri="{FF2B5EF4-FFF2-40B4-BE49-F238E27FC236}">
                    <a16:creationId xmlns:a16="http://schemas.microsoft.com/office/drawing/2014/main" id="{5E81E0E7-48FB-4470-A131-1BC26DDB58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5" name="Figura a mano libera: Forma 32">
              <a:extLst>
                <a:ext uri="{FF2B5EF4-FFF2-40B4-BE49-F238E27FC236}">
                  <a16:creationId xmlns:a16="http://schemas.microsoft.com/office/drawing/2014/main" id="{C4AC8EF7-C1B5-4E61-9DAD-89591AC02A0E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9" name="Elemento grafico 23">
            <a:extLst>
              <a:ext uri="{FF2B5EF4-FFF2-40B4-BE49-F238E27FC236}">
                <a16:creationId xmlns:a16="http://schemas.microsoft.com/office/drawing/2014/main" id="{85BDEBF4-FF31-483D-ACAB-5257160EBBC9}"/>
              </a:ext>
            </a:extLst>
          </p:cNvPr>
          <p:cNvSpPr/>
          <p:nvPr/>
        </p:nvSpPr>
        <p:spPr>
          <a:xfrm>
            <a:off x="-23813" y="519113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0" name="Elemento grafico 6">
            <a:extLst>
              <a:ext uri="{FF2B5EF4-FFF2-40B4-BE49-F238E27FC236}">
                <a16:creationId xmlns:a16="http://schemas.microsoft.com/office/drawing/2014/main" id="{59C10F86-0378-41B0-B62C-D8806C6834FD}"/>
              </a:ext>
            </a:extLst>
          </p:cNvPr>
          <p:cNvSpPr/>
          <p:nvPr/>
        </p:nvSpPr>
        <p:spPr>
          <a:xfrm>
            <a:off x="-25400" y="134938"/>
            <a:ext cx="4884738" cy="1633537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11" name="Elemento grafico 17">
            <a:extLst>
              <a:ext uri="{FF2B5EF4-FFF2-40B4-BE49-F238E27FC236}">
                <a16:creationId xmlns:a16="http://schemas.microsoft.com/office/drawing/2014/main" id="{206C1AE8-5005-4B61-96FF-D5477B90DEE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2700" y="-12700"/>
            <a:ext cx="7434263" cy="5461000"/>
            <a:chOff x="-12715" y="-12715"/>
            <a:chExt cx="7434968" cy="5461207"/>
          </a:xfrm>
        </p:grpSpPr>
        <p:sp>
          <p:nvSpPr>
            <p:cNvPr id="12" name="Figura a mano libera: Forma 26">
              <a:extLst>
                <a:ext uri="{FF2B5EF4-FFF2-40B4-BE49-F238E27FC236}">
                  <a16:creationId xmlns:a16="http://schemas.microsoft.com/office/drawing/2014/main" id="{BFACB7C7-D95B-41D6-9E88-7F065D80B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1446" y="-12715"/>
              <a:ext cx="1207388" cy="1143841"/>
            </a:xfrm>
            <a:custGeom>
              <a:avLst/>
              <a:gdLst>
                <a:gd name="T0" fmla="*/ 1194703 w 1207387"/>
                <a:gd name="T1" fmla="*/ 12715 h 1143841"/>
                <a:gd name="T2" fmla="*/ 754959 w 1207387"/>
                <a:gd name="T3" fmla="*/ 12715 h 1143841"/>
                <a:gd name="T4" fmla="*/ 332990 w 1207387"/>
                <a:gd name="T5" fmla="*/ 494399 h 1143841"/>
                <a:gd name="T6" fmla="*/ 12715 w 1207387"/>
                <a:gd name="T7" fmla="*/ 1140034 h 1143841"/>
                <a:gd name="T8" fmla="*/ 612615 w 1207387"/>
                <a:gd name="T9" fmla="*/ 686310 h 1143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lnTo>
                    <a:pt x="1194684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4999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13" name="Figura a mano libera: Forma 27">
              <a:extLst>
                <a:ext uri="{FF2B5EF4-FFF2-40B4-BE49-F238E27FC236}">
                  <a16:creationId xmlns:a16="http://schemas.microsoft.com/office/drawing/2014/main" id="{F78363CA-A6A3-4A89-A777-D8CA7B8A4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715" y="4607132"/>
              <a:ext cx="2071623" cy="635467"/>
            </a:xfrm>
            <a:custGeom>
              <a:avLst/>
              <a:gdLst>
                <a:gd name="T0" fmla="*/ 2061461 w 2071623"/>
                <a:gd name="T1" fmla="*/ 12715 h 635467"/>
                <a:gd name="T2" fmla="*/ 2061461 w 2071623"/>
                <a:gd name="T3" fmla="*/ 12715 h 635467"/>
                <a:gd name="T4" fmla="*/ 1307797 w 2071623"/>
                <a:gd name="T5" fmla="*/ 13986 h 635467"/>
                <a:gd name="T6" fmla="*/ 12715 w 2071623"/>
                <a:gd name="T7" fmla="*/ 294862 h 635467"/>
                <a:gd name="T8" fmla="*/ 12715 w 2071623"/>
                <a:gd name="T9" fmla="*/ 629118 h 635467"/>
                <a:gd name="T10" fmla="*/ 1415827 w 2071623"/>
                <a:gd name="T11" fmla="*/ 335532 h 6354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lnTo>
                    <a:pt x="2061461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tx1">
                    <a:alpha val="4999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grpSp>
          <p:nvGrpSpPr>
            <p:cNvPr id="14" name="Figura a mano libera: Forma 28">
              <a:extLst>
                <a:ext uri="{FF2B5EF4-FFF2-40B4-BE49-F238E27FC236}">
                  <a16:creationId xmlns:a16="http://schemas.microsoft.com/office/drawing/2014/main" id="{F5881F93-386F-413A-AD43-CE74217AE9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" y="4546758"/>
              <a:ext cx="2273516" cy="901734"/>
              <a:chOff x="0" y="4546600"/>
              <a:chExt cx="2273300" cy="901700"/>
            </a:xfrm>
          </p:grpSpPr>
          <p:pic>
            <p:nvPicPr>
              <p:cNvPr id="18" name="Figura a mano libera: Forma 28">
                <a:extLst>
                  <a:ext uri="{FF2B5EF4-FFF2-40B4-BE49-F238E27FC236}">
                    <a16:creationId xmlns:a16="http://schemas.microsoft.com/office/drawing/2014/main" id="{F525A85C-8CB1-4DEE-8A1E-A33906E901F8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546600"/>
                <a:ext cx="2273300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Box 14">
                <a:extLst>
                  <a:ext uri="{FF2B5EF4-FFF2-40B4-BE49-F238E27FC236}">
                    <a16:creationId xmlns:a16="http://schemas.microsoft.com/office/drawing/2014/main" id="{C69ABC53-5CE1-43C5-B42C-D06A030F2E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700" y="4546600"/>
                <a:ext cx="2287588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15" name="Figura a mano libera: Forma 29">
              <a:extLst>
                <a:ext uri="{FF2B5EF4-FFF2-40B4-BE49-F238E27FC236}">
                  <a16:creationId xmlns:a16="http://schemas.microsoft.com/office/drawing/2014/main" id="{136CA7F9-0C32-49B4-84BE-FB266A5E14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7138" y="-15"/>
              <a:ext cx="1600352" cy="1435154"/>
              <a:chOff x="5816600" y="0"/>
              <a:chExt cx="1600200" cy="1435100"/>
            </a:xfrm>
          </p:grpSpPr>
          <p:pic>
            <p:nvPicPr>
              <p:cNvPr id="16" name="Figura a mano libera: Forma 29">
                <a:extLst>
                  <a:ext uri="{FF2B5EF4-FFF2-40B4-BE49-F238E27FC236}">
                    <a16:creationId xmlns:a16="http://schemas.microsoft.com/office/drawing/2014/main" id="{C1B27BFD-B679-48C3-95B5-125EE70A1DB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6600" y="0"/>
                <a:ext cx="1600200" cy="143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17">
                <a:extLst>
                  <a:ext uri="{FF2B5EF4-FFF2-40B4-BE49-F238E27FC236}">
                    <a16:creationId xmlns:a16="http://schemas.microsoft.com/office/drawing/2014/main" id="{2E36D4B9-4997-4D45-A15B-9D76AE7769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9775" y="-12700"/>
                <a:ext cx="1601788" cy="1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</p:grp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rtlCol="0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20" name="Segnaposto data 3">
            <a:extLst>
              <a:ext uri="{FF2B5EF4-FFF2-40B4-BE49-F238E27FC236}">
                <a16:creationId xmlns:a16="http://schemas.microsoft.com/office/drawing/2014/main" id="{3B37D8B4-600A-4266-90D8-F5E4937F3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GG.MM.20XX</a:t>
            </a:r>
          </a:p>
        </p:txBody>
      </p:sp>
      <p:sp>
        <p:nvSpPr>
          <p:cNvPr id="21" name="Segnaposto piè di pagina 4">
            <a:extLst>
              <a:ext uri="{FF2B5EF4-FFF2-40B4-BE49-F238E27FC236}">
                <a16:creationId xmlns:a16="http://schemas.microsoft.com/office/drawing/2014/main" id="{89902326-1F95-442C-8E05-2F8B3771B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22" name="Segnaposto numero diapositiva 5">
            <a:extLst>
              <a:ext uri="{FF2B5EF4-FFF2-40B4-BE49-F238E27FC236}">
                <a16:creationId xmlns:a16="http://schemas.microsoft.com/office/drawing/2014/main" id="{ED0EB79B-2667-4CB4-A4B8-0B4021ED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344A7-C56B-44B5-AF14-274BFAA7E43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90011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Elemento grafico 16">
            <a:extLst>
              <a:ext uri="{FF2B5EF4-FFF2-40B4-BE49-F238E27FC236}">
                <a16:creationId xmlns:a16="http://schemas.microsoft.com/office/drawing/2014/main" id="{37DE8237-2040-47BF-A22B-DE4D6BEDF36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3" name="Figura a mano libera: Forma 31">
              <a:extLst>
                <a:ext uri="{FF2B5EF4-FFF2-40B4-BE49-F238E27FC236}">
                  <a16:creationId xmlns:a16="http://schemas.microsoft.com/office/drawing/2014/main" id="{08D7A2C3-D853-4BF5-95D2-73EDF58302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5" name="Figura a mano libera: Forma 31">
                <a:extLst>
                  <a:ext uri="{FF2B5EF4-FFF2-40B4-BE49-F238E27FC236}">
                    <a16:creationId xmlns:a16="http://schemas.microsoft.com/office/drawing/2014/main" id="{844030FB-196D-4853-9ECE-6EB011F5B0A9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 Box 18">
                <a:extLst>
                  <a:ext uri="{FF2B5EF4-FFF2-40B4-BE49-F238E27FC236}">
                    <a16:creationId xmlns:a16="http://schemas.microsoft.com/office/drawing/2014/main" id="{81B5FA93-F20A-4FCB-977E-F2254665E5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4" name="Figura a mano libera: Forma 32">
              <a:extLst>
                <a:ext uri="{FF2B5EF4-FFF2-40B4-BE49-F238E27FC236}">
                  <a16:creationId xmlns:a16="http://schemas.microsoft.com/office/drawing/2014/main" id="{8A9E52C2-3D67-4B7A-ACBE-7F0ECBC9B6BC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grpSp>
        <p:nvGrpSpPr>
          <p:cNvPr id="7" name="Elemento grafico 17">
            <a:extLst>
              <a:ext uri="{FF2B5EF4-FFF2-40B4-BE49-F238E27FC236}">
                <a16:creationId xmlns:a16="http://schemas.microsoft.com/office/drawing/2014/main" id="{937FC929-5C0C-4C10-8308-82E83DEA728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2700" y="-12700"/>
            <a:ext cx="7434263" cy="5461000"/>
            <a:chOff x="-12715" y="-12715"/>
            <a:chExt cx="7434968" cy="5461207"/>
          </a:xfrm>
        </p:grpSpPr>
        <p:sp>
          <p:nvSpPr>
            <p:cNvPr id="8" name="Figura a mano libera: Forma 26">
              <a:extLst>
                <a:ext uri="{FF2B5EF4-FFF2-40B4-BE49-F238E27FC236}">
                  <a16:creationId xmlns:a16="http://schemas.microsoft.com/office/drawing/2014/main" id="{32E5C675-C85F-494F-A215-54DFAD309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1446" y="-12715"/>
              <a:ext cx="1207388" cy="1143841"/>
            </a:xfrm>
            <a:custGeom>
              <a:avLst/>
              <a:gdLst>
                <a:gd name="T0" fmla="*/ 1194703 w 1207387"/>
                <a:gd name="T1" fmla="*/ 12715 h 1143841"/>
                <a:gd name="T2" fmla="*/ 754959 w 1207387"/>
                <a:gd name="T3" fmla="*/ 12715 h 1143841"/>
                <a:gd name="T4" fmla="*/ 332990 w 1207387"/>
                <a:gd name="T5" fmla="*/ 494399 h 1143841"/>
                <a:gd name="T6" fmla="*/ 12715 w 1207387"/>
                <a:gd name="T7" fmla="*/ 1140034 h 1143841"/>
                <a:gd name="T8" fmla="*/ 612615 w 1207387"/>
                <a:gd name="T9" fmla="*/ 686310 h 1143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lnTo>
                    <a:pt x="1194684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4999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9" name="Figura a mano libera: Forma 27">
              <a:extLst>
                <a:ext uri="{FF2B5EF4-FFF2-40B4-BE49-F238E27FC236}">
                  <a16:creationId xmlns:a16="http://schemas.microsoft.com/office/drawing/2014/main" id="{06614453-3DE1-4FC5-B375-7CC2C306A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715" y="4607132"/>
              <a:ext cx="2071623" cy="635467"/>
            </a:xfrm>
            <a:custGeom>
              <a:avLst/>
              <a:gdLst>
                <a:gd name="T0" fmla="*/ 2061461 w 2071623"/>
                <a:gd name="T1" fmla="*/ 12715 h 635467"/>
                <a:gd name="T2" fmla="*/ 2061461 w 2071623"/>
                <a:gd name="T3" fmla="*/ 12715 h 635467"/>
                <a:gd name="T4" fmla="*/ 1307797 w 2071623"/>
                <a:gd name="T5" fmla="*/ 13986 h 635467"/>
                <a:gd name="T6" fmla="*/ 12715 w 2071623"/>
                <a:gd name="T7" fmla="*/ 294862 h 635467"/>
                <a:gd name="T8" fmla="*/ 12715 w 2071623"/>
                <a:gd name="T9" fmla="*/ 629118 h 635467"/>
                <a:gd name="T10" fmla="*/ 1415827 w 2071623"/>
                <a:gd name="T11" fmla="*/ 335532 h 6354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lnTo>
                    <a:pt x="2061461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tx1">
                    <a:alpha val="4999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grpSp>
          <p:nvGrpSpPr>
            <p:cNvPr id="10" name="Figura a mano libera: Forma 28">
              <a:extLst>
                <a:ext uri="{FF2B5EF4-FFF2-40B4-BE49-F238E27FC236}">
                  <a16:creationId xmlns:a16="http://schemas.microsoft.com/office/drawing/2014/main" id="{51CF6BAC-E28F-47F8-BDE1-881AB3402E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" y="4546758"/>
              <a:ext cx="2273516" cy="901734"/>
              <a:chOff x="0" y="4546600"/>
              <a:chExt cx="2273300" cy="901700"/>
            </a:xfrm>
          </p:grpSpPr>
          <p:pic>
            <p:nvPicPr>
              <p:cNvPr id="14" name="Figura a mano libera: Forma 28">
                <a:extLst>
                  <a:ext uri="{FF2B5EF4-FFF2-40B4-BE49-F238E27FC236}">
                    <a16:creationId xmlns:a16="http://schemas.microsoft.com/office/drawing/2014/main" id="{3F29B704-441B-489F-BD97-E0F64ABA1C0E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546600"/>
                <a:ext cx="2273300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 Box 12">
                <a:extLst>
                  <a:ext uri="{FF2B5EF4-FFF2-40B4-BE49-F238E27FC236}">
                    <a16:creationId xmlns:a16="http://schemas.microsoft.com/office/drawing/2014/main" id="{8094AB1A-4B4F-4520-80AC-756667613C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700" y="4546600"/>
                <a:ext cx="2287588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11" name="Figura a mano libera: Forma 29">
              <a:extLst>
                <a:ext uri="{FF2B5EF4-FFF2-40B4-BE49-F238E27FC236}">
                  <a16:creationId xmlns:a16="http://schemas.microsoft.com/office/drawing/2014/main" id="{50F0A38A-FA1C-4707-81D0-0C9C9FAA4A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7138" y="-15"/>
              <a:ext cx="1600352" cy="1435154"/>
              <a:chOff x="5816600" y="0"/>
              <a:chExt cx="1600200" cy="1435100"/>
            </a:xfrm>
          </p:grpSpPr>
          <p:pic>
            <p:nvPicPr>
              <p:cNvPr id="12" name="Figura a mano libera: Forma 29">
                <a:extLst>
                  <a:ext uri="{FF2B5EF4-FFF2-40B4-BE49-F238E27FC236}">
                    <a16:creationId xmlns:a16="http://schemas.microsoft.com/office/drawing/2014/main" id="{5536D19B-09F1-4D17-9CB4-908C64322E0F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6600" y="0"/>
                <a:ext cx="1600200" cy="143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 Box 15">
                <a:extLst>
                  <a:ext uri="{FF2B5EF4-FFF2-40B4-BE49-F238E27FC236}">
                    <a16:creationId xmlns:a16="http://schemas.microsoft.com/office/drawing/2014/main" id="{E47F0DDE-C2AD-4BF1-A3E8-1EF431C5B9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9775" y="-12700"/>
                <a:ext cx="1601788" cy="1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</p:grpSp>
      <p:sp>
        <p:nvSpPr>
          <p:cNvPr id="16" name="Segnaposto data 3">
            <a:extLst>
              <a:ext uri="{FF2B5EF4-FFF2-40B4-BE49-F238E27FC236}">
                <a16:creationId xmlns:a16="http://schemas.microsoft.com/office/drawing/2014/main" id="{65CDEE95-4FD4-4EAC-82AC-1469F4B08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GG.MM.20XX</a:t>
            </a:r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4E9C8E7E-721E-4470-B381-22ACA4782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18" name="Segnaposto numero diapositiva 5">
            <a:extLst>
              <a:ext uri="{FF2B5EF4-FFF2-40B4-BE49-F238E27FC236}">
                <a16:creationId xmlns:a16="http://schemas.microsoft.com/office/drawing/2014/main" id="{3DC82962-A70F-41B5-AD56-AB74737AE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0E43E-C4BD-43E5-BE53-828A016270C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32763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della sezione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Elemento grafico 9">
            <a:extLst>
              <a:ext uri="{FF2B5EF4-FFF2-40B4-BE49-F238E27FC236}">
                <a16:creationId xmlns:a16="http://schemas.microsoft.com/office/drawing/2014/main" id="{5C59738B-3E32-41E9-B3AC-61D14874AD72}"/>
              </a:ext>
            </a:extLst>
          </p:cNvPr>
          <p:cNvGrpSpPr>
            <a:grpSpLocks/>
          </p:cNvGrpSpPr>
          <p:nvPr/>
        </p:nvGrpSpPr>
        <p:grpSpPr bwMode="auto">
          <a:xfrm>
            <a:off x="1979613" y="520700"/>
            <a:ext cx="10220325" cy="6350000"/>
            <a:chOff x="1980240" y="520107"/>
            <a:chExt cx="10219389" cy="6350602"/>
          </a:xfrm>
        </p:grpSpPr>
        <p:grpSp>
          <p:nvGrpSpPr>
            <p:cNvPr id="5" name="Figura a mano libera: Forma 11">
              <a:extLst>
                <a:ext uri="{FF2B5EF4-FFF2-40B4-BE49-F238E27FC236}">
                  <a16:creationId xmlns:a16="http://schemas.microsoft.com/office/drawing/2014/main" id="{6E587BE2-77E1-49A5-9F67-8E09531559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1827" y="2882531"/>
              <a:ext cx="3073119" cy="3975477"/>
              <a:chOff x="1981200" y="2882900"/>
              <a:chExt cx="3073400" cy="3975100"/>
            </a:xfrm>
          </p:grpSpPr>
          <p:pic>
            <p:nvPicPr>
              <p:cNvPr id="8" name="Figura a mano libera: Forma 11">
                <a:extLst>
                  <a:ext uri="{FF2B5EF4-FFF2-40B4-BE49-F238E27FC236}">
                    <a16:creationId xmlns:a16="http://schemas.microsoft.com/office/drawing/2014/main" id="{F068731E-A015-4857-A4AE-D8A692BE0C9A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1200" y="2882900"/>
                <a:ext cx="3073400" cy="397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25">
                <a:extLst>
                  <a:ext uri="{FF2B5EF4-FFF2-40B4-BE49-F238E27FC236}">
                    <a16:creationId xmlns:a16="http://schemas.microsoft.com/office/drawing/2014/main" id="{80589984-42F2-4A7D-A7CE-4127E3D66D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9613" y="2878138"/>
                <a:ext cx="3086100" cy="3987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6" name="Figura a mano libera: Forma 12">
              <a:extLst>
                <a:ext uri="{FF2B5EF4-FFF2-40B4-BE49-F238E27FC236}">
                  <a16:creationId xmlns:a16="http://schemas.microsoft.com/office/drawing/2014/main" id="{6605FF2D-C505-427A-9B4A-DE89564C314D}"/>
                </a:ext>
              </a:extLst>
            </p:cNvPr>
            <p:cNvSpPr/>
            <p:nvPr/>
          </p:nvSpPr>
          <p:spPr>
            <a:xfrm>
              <a:off x="2962812" y="520107"/>
              <a:ext cx="9233642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7" name="Figura a mano libera: Forma 13">
              <a:extLst>
                <a:ext uri="{FF2B5EF4-FFF2-40B4-BE49-F238E27FC236}">
                  <a16:creationId xmlns:a16="http://schemas.microsoft.com/office/drawing/2014/main" id="{8D1833DF-FF7E-4CE5-BD25-4AC07C362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682" y="752539"/>
              <a:ext cx="8928947" cy="6109280"/>
            </a:xfrm>
            <a:custGeom>
              <a:avLst/>
              <a:gdLst>
                <a:gd name="T0" fmla="*/ 43176 w 8928946"/>
                <a:gd name="T1" fmla="*/ 2217623 h 6109279"/>
                <a:gd name="T2" fmla="*/ 8913717 w 8928946"/>
                <a:gd name="T3" fmla="*/ 40636 h 6109279"/>
                <a:gd name="T4" fmla="*/ 8921337 w 8928946"/>
                <a:gd name="T5" fmla="*/ 71119 h 6109279"/>
                <a:gd name="T6" fmla="*/ 8921337 w 8928946"/>
                <a:gd name="T7" fmla="*/ 12693 h 6109279"/>
                <a:gd name="T8" fmla="*/ 25395 w 8928946"/>
                <a:gd name="T9" fmla="*/ 2196031 h 6109279"/>
                <a:gd name="T10" fmla="*/ 12693 w 8928946"/>
                <a:gd name="T11" fmla="*/ 2198571 h 6109279"/>
                <a:gd name="T12" fmla="*/ 958933 w 8928946"/>
                <a:gd name="T13" fmla="*/ 6108021 h 6109279"/>
                <a:gd name="T14" fmla="*/ 985606 w 8928946"/>
                <a:gd name="T15" fmla="*/ 6108021 h 61092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lnTo>
                    <a:pt x="43176" y="22176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9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</p:grpSp>
      <p:grpSp>
        <p:nvGrpSpPr>
          <p:cNvPr id="10" name="Elemento grafico 16">
            <a:extLst>
              <a:ext uri="{FF2B5EF4-FFF2-40B4-BE49-F238E27FC236}">
                <a16:creationId xmlns:a16="http://schemas.microsoft.com/office/drawing/2014/main" id="{3111E129-E73C-41AA-872F-92DE24B7A31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11" name="Figura a mano libera: Forma 31">
              <a:extLst>
                <a:ext uri="{FF2B5EF4-FFF2-40B4-BE49-F238E27FC236}">
                  <a16:creationId xmlns:a16="http://schemas.microsoft.com/office/drawing/2014/main" id="{2E9D22D3-6D1B-4843-B6A1-E4038FFC96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13" name="Figura a mano libera: Forma 31">
                <a:extLst>
                  <a:ext uri="{FF2B5EF4-FFF2-40B4-BE49-F238E27FC236}">
                    <a16:creationId xmlns:a16="http://schemas.microsoft.com/office/drawing/2014/main" id="{DCADA673-02F5-430D-AC65-67B16D965B29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 Box 21">
                <a:extLst>
                  <a:ext uri="{FF2B5EF4-FFF2-40B4-BE49-F238E27FC236}">
                    <a16:creationId xmlns:a16="http://schemas.microsoft.com/office/drawing/2014/main" id="{821ECB1D-2741-4C4C-9221-C63354F1E8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12" name="Figura a mano libera: Forma 32">
              <a:extLst>
                <a:ext uri="{FF2B5EF4-FFF2-40B4-BE49-F238E27FC236}">
                  <a16:creationId xmlns:a16="http://schemas.microsoft.com/office/drawing/2014/main" id="{D1AD5902-07ED-4129-A43C-CE1E8C9DBBC6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15" name="Elemento grafico 23">
            <a:extLst>
              <a:ext uri="{FF2B5EF4-FFF2-40B4-BE49-F238E27FC236}">
                <a16:creationId xmlns:a16="http://schemas.microsoft.com/office/drawing/2014/main" id="{C15A1B05-6668-4F23-B77B-3DF4458ADF74}"/>
              </a:ext>
            </a:extLst>
          </p:cNvPr>
          <p:cNvSpPr/>
          <p:nvPr/>
        </p:nvSpPr>
        <p:spPr>
          <a:xfrm>
            <a:off x="-23813" y="971550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7" name="Elemento grafico 6">
            <a:extLst>
              <a:ext uri="{FF2B5EF4-FFF2-40B4-BE49-F238E27FC236}">
                <a16:creationId xmlns:a16="http://schemas.microsoft.com/office/drawing/2014/main" id="{004EDDBA-3933-45AA-AE96-F1AE9AEA0CE8}"/>
              </a:ext>
            </a:extLst>
          </p:cNvPr>
          <p:cNvSpPr/>
          <p:nvPr/>
        </p:nvSpPr>
        <p:spPr>
          <a:xfrm>
            <a:off x="-25400" y="587375"/>
            <a:ext cx="4884738" cy="1631950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18" name="Elemento grafico 17">
            <a:extLst>
              <a:ext uri="{FF2B5EF4-FFF2-40B4-BE49-F238E27FC236}">
                <a16:creationId xmlns:a16="http://schemas.microsoft.com/office/drawing/2014/main" id="{502215DC-ADF5-46D3-9C28-F5199129ECB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2700" y="-12700"/>
            <a:ext cx="7434263" cy="5461000"/>
            <a:chOff x="-12715" y="-12715"/>
            <a:chExt cx="7434968" cy="5461207"/>
          </a:xfrm>
        </p:grpSpPr>
        <p:sp>
          <p:nvSpPr>
            <p:cNvPr id="19" name="Figura a mano libera: Forma 26">
              <a:extLst>
                <a:ext uri="{FF2B5EF4-FFF2-40B4-BE49-F238E27FC236}">
                  <a16:creationId xmlns:a16="http://schemas.microsoft.com/office/drawing/2014/main" id="{5CCF0518-0727-4F01-8014-D09C64D16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1446" y="-12715"/>
              <a:ext cx="1207388" cy="1143841"/>
            </a:xfrm>
            <a:custGeom>
              <a:avLst/>
              <a:gdLst>
                <a:gd name="T0" fmla="*/ 1194703 w 1207387"/>
                <a:gd name="T1" fmla="*/ 12715 h 1143841"/>
                <a:gd name="T2" fmla="*/ 754959 w 1207387"/>
                <a:gd name="T3" fmla="*/ 12715 h 1143841"/>
                <a:gd name="T4" fmla="*/ 332990 w 1207387"/>
                <a:gd name="T5" fmla="*/ 494399 h 1143841"/>
                <a:gd name="T6" fmla="*/ 12715 w 1207387"/>
                <a:gd name="T7" fmla="*/ 1140034 h 1143841"/>
                <a:gd name="T8" fmla="*/ 612615 w 1207387"/>
                <a:gd name="T9" fmla="*/ 686310 h 1143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lnTo>
                    <a:pt x="1194684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4999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0" name="Figura a mano libera: Forma 27">
              <a:extLst>
                <a:ext uri="{FF2B5EF4-FFF2-40B4-BE49-F238E27FC236}">
                  <a16:creationId xmlns:a16="http://schemas.microsoft.com/office/drawing/2014/main" id="{9C73179B-2C2E-4958-A220-5E14169FB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715" y="4607132"/>
              <a:ext cx="2071623" cy="635467"/>
            </a:xfrm>
            <a:custGeom>
              <a:avLst/>
              <a:gdLst>
                <a:gd name="T0" fmla="*/ 2061461 w 2071623"/>
                <a:gd name="T1" fmla="*/ 12715 h 635467"/>
                <a:gd name="T2" fmla="*/ 2061461 w 2071623"/>
                <a:gd name="T3" fmla="*/ 12715 h 635467"/>
                <a:gd name="T4" fmla="*/ 1307797 w 2071623"/>
                <a:gd name="T5" fmla="*/ 13986 h 635467"/>
                <a:gd name="T6" fmla="*/ 12715 w 2071623"/>
                <a:gd name="T7" fmla="*/ 294862 h 635467"/>
                <a:gd name="T8" fmla="*/ 12715 w 2071623"/>
                <a:gd name="T9" fmla="*/ 629118 h 635467"/>
                <a:gd name="T10" fmla="*/ 1415827 w 2071623"/>
                <a:gd name="T11" fmla="*/ 335532 h 6354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lnTo>
                    <a:pt x="2061461" y="12715"/>
                  </a:lnTo>
                  <a:close/>
                </a:path>
              </a:pathLst>
            </a:custGeom>
            <a:gradFill rotWithShape="0">
              <a:gsLst>
                <a:gs pos="0">
                  <a:schemeClr val="tx1">
                    <a:alpha val="4999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grpSp>
          <p:nvGrpSpPr>
            <p:cNvPr id="21" name="Figura a mano libera: Forma 28">
              <a:extLst>
                <a:ext uri="{FF2B5EF4-FFF2-40B4-BE49-F238E27FC236}">
                  <a16:creationId xmlns:a16="http://schemas.microsoft.com/office/drawing/2014/main" id="{E537559A-28DC-488B-8A3D-1DFDACF68C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" y="4546758"/>
              <a:ext cx="2273516" cy="901734"/>
              <a:chOff x="0" y="4546600"/>
              <a:chExt cx="2273300" cy="901700"/>
            </a:xfrm>
          </p:grpSpPr>
          <p:pic>
            <p:nvPicPr>
              <p:cNvPr id="25" name="Figura a mano libera: Forma 28">
                <a:extLst>
                  <a:ext uri="{FF2B5EF4-FFF2-40B4-BE49-F238E27FC236}">
                    <a16:creationId xmlns:a16="http://schemas.microsoft.com/office/drawing/2014/main" id="{112B14CE-66C7-458E-969D-33FEACC1759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546600"/>
                <a:ext cx="2273300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 Box 15">
                <a:extLst>
                  <a:ext uri="{FF2B5EF4-FFF2-40B4-BE49-F238E27FC236}">
                    <a16:creationId xmlns:a16="http://schemas.microsoft.com/office/drawing/2014/main" id="{C13E1430-4EB6-4162-AFF6-6D2C9A1472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700" y="4546600"/>
                <a:ext cx="2287588" cy="9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grpSp>
          <p:nvGrpSpPr>
            <p:cNvPr id="22" name="Figura a mano libera: Forma 29">
              <a:extLst>
                <a:ext uri="{FF2B5EF4-FFF2-40B4-BE49-F238E27FC236}">
                  <a16:creationId xmlns:a16="http://schemas.microsoft.com/office/drawing/2014/main" id="{1E39A048-F9DE-4C26-91C3-9795284F74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7138" y="-15"/>
              <a:ext cx="1600352" cy="1435154"/>
              <a:chOff x="5816600" y="0"/>
              <a:chExt cx="1600200" cy="1435100"/>
            </a:xfrm>
          </p:grpSpPr>
          <p:pic>
            <p:nvPicPr>
              <p:cNvPr id="23" name="Figura a mano libera: Forma 29">
                <a:extLst>
                  <a:ext uri="{FF2B5EF4-FFF2-40B4-BE49-F238E27FC236}">
                    <a16:creationId xmlns:a16="http://schemas.microsoft.com/office/drawing/2014/main" id="{DBDBC801-BFD8-466C-B3C9-DC6E77E7922B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6600" y="0"/>
                <a:ext cx="1600200" cy="143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 Box 18">
                <a:extLst>
                  <a:ext uri="{FF2B5EF4-FFF2-40B4-BE49-F238E27FC236}">
                    <a16:creationId xmlns:a16="http://schemas.microsoft.com/office/drawing/2014/main" id="{09C8AC89-E5A2-4ECC-953E-B5C4166742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9775" y="-12700"/>
                <a:ext cx="1601788" cy="1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</p:grpSp>
      <p:sp>
        <p:nvSpPr>
          <p:cNvPr id="16" name="Segnaposto immagine 15"/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27" name="Segnaposto data 3">
            <a:extLst>
              <a:ext uri="{FF2B5EF4-FFF2-40B4-BE49-F238E27FC236}">
                <a16:creationId xmlns:a16="http://schemas.microsoft.com/office/drawing/2014/main" id="{8F4C8234-B382-4F97-9AD3-3B2DAB0E01D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GG.MM.20XX</a:t>
            </a:r>
          </a:p>
        </p:txBody>
      </p:sp>
      <p:sp>
        <p:nvSpPr>
          <p:cNvPr id="28" name="Segnaposto piè di pagina 4">
            <a:extLst>
              <a:ext uri="{FF2B5EF4-FFF2-40B4-BE49-F238E27FC236}">
                <a16:creationId xmlns:a16="http://schemas.microsoft.com/office/drawing/2014/main" id="{2B18CF54-D45A-4FA5-B56C-304A2DD5708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29" name="Segnaposto numero diapositiva 5">
            <a:extLst>
              <a:ext uri="{FF2B5EF4-FFF2-40B4-BE49-F238E27FC236}">
                <a16:creationId xmlns:a16="http://schemas.microsoft.com/office/drawing/2014/main" id="{95299562-AF9E-4C72-8DB3-F29E75D084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EA0C799-69DC-45E9-8B08-3B5D8F90849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6241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emento grafico 2">
            <a:extLst>
              <a:ext uri="{FF2B5EF4-FFF2-40B4-BE49-F238E27FC236}">
                <a16:creationId xmlns:a16="http://schemas.microsoft.com/office/drawing/2014/main" id="{BC4BA5BB-FEE2-49A9-AB27-81431CB0DEE1}"/>
              </a:ext>
            </a:extLst>
          </p:cNvPr>
          <p:cNvSpPr>
            <a:spLocks/>
          </p:cNvSpPr>
          <p:nvPr/>
        </p:nvSpPr>
        <p:spPr bwMode="auto">
          <a:xfrm>
            <a:off x="-12700" y="430213"/>
            <a:ext cx="7605713" cy="1490662"/>
          </a:xfrm>
          <a:custGeom>
            <a:avLst/>
            <a:gdLst>
              <a:gd name="T0" fmla="*/ 7591998 w 7606298"/>
              <a:gd name="T1" fmla="*/ 407655 h 1490681"/>
              <a:gd name="T2" fmla="*/ 12760 w 7606298"/>
              <a:gd name="T3" fmla="*/ 12778 h 1490681"/>
              <a:gd name="T4" fmla="*/ 12760 w 7606298"/>
              <a:gd name="T5" fmla="*/ 1056023 h 1490681"/>
              <a:gd name="T6" fmla="*/ 7583091 w 7606298"/>
              <a:gd name="T7" fmla="*/ 1481460 h 1490681"/>
              <a:gd name="T8" fmla="*/ 7591998 w 7606298"/>
              <a:gd name="T9" fmla="*/ 407655 h 1490681"/>
              <a:gd name="T10" fmla="*/ 7591998 w 7606298"/>
              <a:gd name="T11" fmla="*/ 407655 h 14906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close/>
              </a:path>
            </a:pathLst>
          </a:custGeom>
          <a:gradFill rotWithShape="0">
            <a:gsLst>
              <a:gs pos="0">
                <a:schemeClr val="accent2">
                  <a:alpha val="9998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/>
          </a:gradFill>
          <a:ln>
            <a:noFill/>
          </a:ln>
          <a:extLst>
            <a:ext uri="{91240B29-F687-4F45-9708-019B960494DF}">
              <a14:hiddenLine xmlns:a14="http://schemas.microsoft.com/office/drawing/2010/main" w="1273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it-IT"/>
          </a:p>
        </p:txBody>
      </p:sp>
      <p:sp>
        <p:nvSpPr>
          <p:cNvPr id="23" name="Segnaposto testo 21"/>
          <p:cNvSpPr>
            <a:spLocks noGrp="1"/>
          </p:cNvSpPr>
          <p:nvPr>
            <p:ph type="body" sz="quarter" idx="10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6" name="Segnaposto testo 24"/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3" name="Segnaposto testo 21"/>
          <p:cNvSpPr>
            <a:spLocks noGrp="1"/>
          </p:cNvSpPr>
          <p:nvPr>
            <p:ph type="body" sz="quarter" idx="12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4" name="Segnaposto testo 24"/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7" name="Segnaposto testo 21"/>
          <p:cNvSpPr>
            <a:spLocks noGrp="1"/>
          </p:cNvSpPr>
          <p:nvPr>
            <p:ph type="body" sz="quarter" idx="14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8" name="Segnaposto testo 24"/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0" name="Segnaposto testo 24"/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3" name="Segnaposto testo 24"/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5" name="Segnaposto testo 24"/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6" name="Segnaposto testo 24"/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8" name="Segnaposto testo 24"/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9" name="Segnaposto testo 24"/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0" name="Segnaposto testo 24"/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5" name="Segnaposto immagine 12"/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56" name="Segnaposto immagine 12"/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57" name="Segnaposto immagine 12"/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58" name="Segnaposto immagine 9"/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18972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">
            <a:extLst>
              <a:ext uri="{FF2B5EF4-FFF2-40B4-BE49-F238E27FC236}">
                <a16:creationId xmlns:a16="http://schemas.microsoft.com/office/drawing/2014/main" id="{065C1B17-5716-4E63-957B-91D5B4276C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Rectangle 9" hidden="1">
            <a:extLst>
              <a:ext uri="{FF2B5EF4-FFF2-40B4-BE49-F238E27FC236}">
                <a16:creationId xmlns:a16="http://schemas.microsoft.com/office/drawing/2014/main" id="{0BDA820F-A89D-4F76-9780-2C21B2D636D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7680" cy="4320"/>
          </a:xfrm>
        </p:grpSpPr>
        <p:pic>
          <p:nvPicPr>
            <p:cNvPr id="6" name="Rectangle 9" hidden="1">
              <a:extLst>
                <a:ext uri="{FF2B5EF4-FFF2-40B4-BE49-F238E27FC236}">
                  <a16:creationId xmlns:a16="http://schemas.microsoft.com/office/drawing/2014/main" id="{6C3B57E9-C894-4493-8E0D-613ECDDE28F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68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3B431FAA-561F-4672-A15A-098CA75D2C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768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it-IT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13" name="Segnaposto testo 12"/>
          <p:cNvSpPr>
            <a:spLocks noGrp="1"/>
          </p:cNvSpPr>
          <p:nvPr>
            <p:ph type="body" sz="quarter" idx="12"/>
          </p:nvPr>
        </p:nvSpPr>
        <p:spPr>
          <a:xfrm>
            <a:off x="336550" y="3501000"/>
            <a:ext cx="5759450" cy="2735262"/>
          </a:xfrm>
        </p:spPr>
        <p:txBody>
          <a:bodyPr rtlCol="0">
            <a:noAutofit/>
          </a:bodyPr>
          <a:lstStyle>
            <a:lvl1pPr marL="0" indent="0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6000" y="1269000"/>
            <a:ext cx="11520000" cy="1800000"/>
          </a:xfrm>
        </p:spPr>
        <p:txBody>
          <a:bodyPr rtlCol="0" anchor="t">
            <a:normAutofit/>
          </a:bodyPr>
          <a:lstStyle>
            <a:lvl1pPr>
              <a:defRPr sz="4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79922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noramica del proge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ctrTitle"/>
          </p:nvPr>
        </p:nvSpPr>
        <p:spPr>
          <a:xfrm>
            <a:off x="336000" y="261000"/>
            <a:ext cx="11520000" cy="1224000"/>
          </a:xfrm>
        </p:spPr>
        <p:txBody>
          <a:bodyPr rtlCol="0">
            <a:noAutofit/>
          </a:bodyPr>
          <a:lstStyle>
            <a:lvl1pPr algn="l">
              <a:defRPr sz="48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contenuto 7"/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5614987" cy="4535488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230812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tes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Elemento grafico 16">
            <a:extLst>
              <a:ext uri="{FF2B5EF4-FFF2-40B4-BE49-F238E27FC236}">
                <a16:creationId xmlns:a16="http://schemas.microsoft.com/office/drawing/2014/main" id="{18A1CF0E-DC0C-46EE-AF74-B0C90721E1D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7" name="Figura a mano libera: Forma 7">
              <a:extLst>
                <a:ext uri="{FF2B5EF4-FFF2-40B4-BE49-F238E27FC236}">
                  <a16:creationId xmlns:a16="http://schemas.microsoft.com/office/drawing/2014/main" id="{E6040A39-480C-4C7B-9BA9-85DE2F989E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9" name="Figura a mano libera: Forma 7">
                <a:extLst>
                  <a:ext uri="{FF2B5EF4-FFF2-40B4-BE49-F238E27FC236}">
                    <a16:creationId xmlns:a16="http://schemas.microsoft.com/office/drawing/2014/main" id="{813EA00A-1B83-4496-A158-AA3D6F4CE2D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 Box 17">
                <a:extLst>
                  <a:ext uri="{FF2B5EF4-FFF2-40B4-BE49-F238E27FC236}">
                    <a16:creationId xmlns:a16="http://schemas.microsoft.com/office/drawing/2014/main" id="{A384F7E5-F5D7-473F-88AE-835B43EF3E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8" name="Figura a mano libera: Forma 8">
              <a:extLst>
                <a:ext uri="{FF2B5EF4-FFF2-40B4-BE49-F238E27FC236}">
                  <a16:creationId xmlns:a16="http://schemas.microsoft.com/office/drawing/2014/main" id="{0911EB6F-B4A1-4B84-8D38-98A1C5CEA83D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11" name="Elemento grafico 23">
            <a:extLst>
              <a:ext uri="{FF2B5EF4-FFF2-40B4-BE49-F238E27FC236}">
                <a16:creationId xmlns:a16="http://schemas.microsoft.com/office/drawing/2014/main" id="{F4235E1C-827D-487A-8A26-86301852ECBE}"/>
              </a:ext>
            </a:extLst>
          </p:cNvPr>
          <p:cNvSpPr/>
          <p:nvPr userDrawn="1"/>
        </p:nvSpPr>
        <p:spPr>
          <a:xfrm>
            <a:off x="-23813" y="971550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2" name="Elemento grafico 6">
            <a:extLst>
              <a:ext uri="{FF2B5EF4-FFF2-40B4-BE49-F238E27FC236}">
                <a16:creationId xmlns:a16="http://schemas.microsoft.com/office/drawing/2014/main" id="{928B137D-5278-4CFA-9CF2-4A14A6962530}"/>
              </a:ext>
            </a:extLst>
          </p:cNvPr>
          <p:cNvSpPr/>
          <p:nvPr userDrawn="1"/>
        </p:nvSpPr>
        <p:spPr>
          <a:xfrm>
            <a:off x="-25400" y="587375"/>
            <a:ext cx="4884738" cy="1631950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14" name="Elemento grafico 17">
            <a:extLst>
              <a:ext uri="{FF2B5EF4-FFF2-40B4-BE49-F238E27FC236}">
                <a16:creationId xmlns:a16="http://schemas.microsoft.com/office/drawing/2014/main" id="{F25428B2-F8B3-4215-B9DE-1436D3B4B136}"/>
              </a:ext>
            </a:extLst>
          </p:cNvPr>
          <p:cNvGrpSpPr>
            <a:grpSpLocks/>
          </p:cNvGrpSpPr>
          <p:nvPr/>
        </p:nvGrpSpPr>
        <p:grpSpPr bwMode="auto">
          <a:xfrm>
            <a:off x="5530850" y="0"/>
            <a:ext cx="6340475" cy="6429375"/>
            <a:chOff x="5530724" y="0"/>
            <a:chExt cx="6340653" cy="6429600"/>
          </a:xfrm>
        </p:grpSpPr>
        <p:grpSp>
          <p:nvGrpSpPr>
            <p:cNvPr id="15" name="Figura a mano libera: Forma 19">
              <a:extLst>
                <a:ext uri="{FF2B5EF4-FFF2-40B4-BE49-F238E27FC236}">
                  <a16:creationId xmlns:a16="http://schemas.microsoft.com/office/drawing/2014/main" id="{456E1C58-51CD-45BE-B0B8-ECEC5C4E89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24374" y="0"/>
              <a:ext cx="2273364" cy="5537394"/>
              <a:chOff x="5524500" y="0"/>
              <a:chExt cx="2273300" cy="5537200"/>
            </a:xfrm>
          </p:grpSpPr>
          <p:pic>
            <p:nvPicPr>
              <p:cNvPr id="19" name="Figura a mano libera: Forma 19">
                <a:extLst>
                  <a:ext uri="{FF2B5EF4-FFF2-40B4-BE49-F238E27FC236}">
                    <a16:creationId xmlns:a16="http://schemas.microsoft.com/office/drawing/2014/main" id="{84432A21-D310-47D8-B960-201E6402D493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4500" y="0"/>
                <a:ext cx="2273300" cy="553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 Box 12">
                <a:extLst>
                  <a:ext uri="{FF2B5EF4-FFF2-40B4-BE49-F238E27FC236}">
                    <a16:creationId xmlns:a16="http://schemas.microsoft.com/office/drawing/2014/main" id="{E2BA5ACB-19C9-4278-B631-A1504AC970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18150" y="-12700"/>
                <a:ext cx="2287588" cy="5565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16" name="Figura a mano libera: Forma 20">
              <a:extLst>
                <a:ext uri="{FF2B5EF4-FFF2-40B4-BE49-F238E27FC236}">
                  <a16:creationId xmlns:a16="http://schemas.microsoft.com/office/drawing/2014/main" id="{5F283364-13E8-4FDD-862C-BF3E42A064F8}"/>
                </a:ext>
              </a:extLst>
            </p:cNvPr>
            <p:cNvSpPr/>
            <p:nvPr/>
          </p:nvSpPr>
          <p:spPr>
            <a:xfrm>
              <a:off x="5537074" y="-12700"/>
              <a:ext cx="6340653" cy="6455001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18" name="Figura a mano libera: Forma 21">
              <a:extLst>
                <a:ext uri="{FF2B5EF4-FFF2-40B4-BE49-F238E27FC236}">
                  <a16:creationId xmlns:a16="http://schemas.microsoft.com/office/drawing/2014/main" id="{93B86625-0542-4AF0-82B2-C28A18A04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609" y="-12700"/>
              <a:ext cx="5756144" cy="6150052"/>
            </a:xfrm>
            <a:custGeom>
              <a:avLst/>
              <a:gdLst>
                <a:gd name="T0" fmla="*/ 5715495 w 5756143"/>
                <a:gd name="T1" fmla="*/ 764938 h 6150052"/>
                <a:gd name="T2" fmla="*/ 4579515 w 5756143"/>
                <a:gd name="T3" fmla="*/ 6113197 h 6150052"/>
                <a:gd name="T4" fmla="*/ 43196 w 5756143"/>
                <a:gd name="T5" fmla="*/ 5150027 h 6150052"/>
                <a:gd name="T6" fmla="*/ 1134704 w 5756143"/>
                <a:gd name="T7" fmla="*/ 12700 h 6150052"/>
                <a:gd name="T8" fmla="*/ 1109290 w 5756143"/>
                <a:gd name="T9" fmla="*/ 12700 h 6150052"/>
                <a:gd name="T10" fmla="*/ 12700 w 5756143"/>
                <a:gd name="T11" fmla="*/ 5169087 h 6150052"/>
                <a:gd name="T12" fmla="*/ 4598575 w 5756143"/>
                <a:gd name="T13" fmla="*/ 6143693 h 6150052"/>
                <a:gd name="T14" fmla="*/ 5743450 w 5756143"/>
                <a:gd name="T15" fmla="*/ 757314 h 6150052"/>
                <a:gd name="T16" fmla="*/ 5745991 w 5756143"/>
                <a:gd name="T17" fmla="*/ 744607 h 6150052"/>
                <a:gd name="T18" fmla="*/ 2299910 w 5756143"/>
                <a:gd name="T19" fmla="*/ 12700 h 6150052"/>
                <a:gd name="T20" fmla="*/ 2177925 w 5756143"/>
                <a:gd name="T21" fmla="*/ 12700 h 61500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lnTo>
                    <a:pt x="5715476" y="7649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94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</p:grp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4" name="Segnaposto immagine 23"/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21" name="Segnaposto data 3">
            <a:extLst>
              <a:ext uri="{FF2B5EF4-FFF2-40B4-BE49-F238E27FC236}">
                <a16:creationId xmlns:a16="http://schemas.microsoft.com/office/drawing/2014/main" id="{A26F2ED3-28ED-4506-97F5-582846C9A3D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GG.MM.20XX</a:t>
            </a:r>
          </a:p>
        </p:txBody>
      </p:sp>
      <p:sp>
        <p:nvSpPr>
          <p:cNvPr id="22" name="Segnaposto piè di pagina 4">
            <a:extLst>
              <a:ext uri="{FF2B5EF4-FFF2-40B4-BE49-F238E27FC236}">
                <a16:creationId xmlns:a16="http://schemas.microsoft.com/office/drawing/2014/main" id="{C91AD05F-7A5D-49F9-B999-DD82AC7C01A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23" name="Segnaposto numero diapositiva 5">
            <a:extLst>
              <a:ext uri="{FF2B5EF4-FFF2-40B4-BE49-F238E27FC236}">
                <a16:creationId xmlns:a16="http://schemas.microsoft.com/office/drawing/2014/main" id="{AE26665D-7FB2-438A-B31E-A8FF722E72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0F4ED7D-722A-49FD-B00C-F7149CC761C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96295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Elemento grafico 16">
            <a:extLst>
              <a:ext uri="{FF2B5EF4-FFF2-40B4-BE49-F238E27FC236}">
                <a16:creationId xmlns:a16="http://schemas.microsoft.com/office/drawing/2014/main" id="{7C5387F1-60F1-4299-ABE1-4D0C8D64140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8" name="Figura a mano libera: Forma 8">
              <a:extLst>
                <a:ext uri="{FF2B5EF4-FFF2-40B4-BE49-F238E27FC236}">
                  <a16:creationId xmlns:a16="http://schemas.microsoft.com/office/drawing/2014/main" id="{25D504C0-7341-46CC-8683-AE25B7832C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10" name="Figura a mano libera: Forma 8">
                <a:extLst>
                  <a:ext uri="{FF2B5EF4-FFF2-40B4-BE49-F238E27FC236}">
                    <a16:creationId xmlns:a16="http://schemas.microsoft.com/office/drawing/2014/main" id="{C9DB8C35-EC31-4C91-BF47-286E2E9D4CDE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 Box 16">
                <a:extLst>
                  <a:ext uri="{FF2B5EF4-FFF2-40B4-BE49-F238E27FC236}">
                    <a16:creationId xmlns:a16="http://schemas.microsoft.com/office/drawing/2014/main" id="{12D87B48-2F41-479C-B9F4-A14872F3DA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9" name="Figura a mano libera: Forma 9">
              <a:extLst>
                <a:ext uri="{FF2B5EF4-FFF2-40B4-BE49-F238E27FC236}">
                  <a16:creationId xmlns:a16="http://schemas.microsoft.com/office/drawing/2014/main" id="{3C5F1899-8DDC-4D2F-8602-4BDC580D3263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grpSp>
        <p:nvGrpSpPr>
          <p:cNvPr id="12" name="Gruppo 9">
            <a:extLst>
              <a:ext uri="{FF2B5EF4-FFF2-40B4-BE49-F238E27FC236}">
                <a16:creationId xmlns:a16="http://schemas.microsoft.com/office/drawing/2014/main" id="{BA659C5C-E855-47F6-B98C-78080BC459C5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7321550" y="587375"/>
            <a:ext cx="4884738" cy="1631950"/>
            <a:chOff x="-26126" y="587196"/>
            <a:chExt cx="4885313" cy="1632656"/>
          </a:xfrm>
        </p:grpSpPr>
        <p:sp>
          <p:nvSpPr>
            <p:cNvPr id="13" name="Elemento grafico 23">
              <a:extLst>
                <a:ext uri="{FF2B5EF4-FFF2-40B4-BE49-F238E27FC236}">
                  <a16:creationId xmlns:a16="http://schemas.microsoft.com/office/drawing/2014/main" id="{D933B2EA-4590-4AFB-A842-CE27E63D1FBE}"/>
                </a:ext>
              </a:extLst>
            </p:cNvPr>
            <p:cNvSpPr/>
            <p:nvPr userDrawn="1"/>
          </p:nvSpPr>
          <p:spPr>
            <a:xfrm>
              <a:off x="-24538" y="971537"/>
              <a:ext cx="4593178" cy="1237198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14" name="Elemento grafico 6">
              <a:extLst>
                <a:ext uri="{FF2B5EF4-FFF2-40B4-BE49-F238E27FC236}">
                  <a16:creationId xmlns:a16="http://schemas.microsoft.com/office/drawing/2014/main" id="{8C824F12-61A6-4C69-A968-164AF8144DE2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grpSp>
        <p:nvGrpSpPr>
          <p:cNvPr id="15" name="Elemento grafico 20">
            <a:extLst>
              <a:ext uri="{FF2B5EF4-FFF2-40B4-BE49-F238E27FC236}">
                <a16:creationId xmlns:a16="http://schemas.microsoft.com/office/drawing/2014/main" id="{F3282BDC-703E-4466-8D4E-3DC159F8001A}"/>
              </a:ext>
            </a:extLst>
          </p:cNvPr>
          <p:cNvGrpSpPr>
            <a:grpSpLocks/>
          </p:cNvGrpSpPr>
          <p:nvPr/>
        </p:nvGrpSpPr>
        <p:grpSpPr bwMode="auto">
          <a:xfrm>
            <a:off x="-12700" y="-12700"/>
            <a:ext cx="6418263" cy="6161088"/>
            <a:chOff x="-12667" y="-12667"/>
            <a:chExt cx="6418971" cy="6160919"/>
          </a:xfrm>
        </p:grpSpPr>
        <p:sp>
          <p:nvSpPr>
            <p:cNvPr id="19" name="Figura a mano libera: Forma 22">
              <a:extLst>
                <a:ext uri="{FF2B5EF4-FFF2-40B4-BE49-F238E27FC236}">
                  <a16:creationId xmlns:a16="http://schemas.microsoft.com/office/drawing/2014/main" id="{1E334279-0A85-4311-8C18-182DA37FD4BE}"/>
                </a:ext>
              </a:extLst>
            </p:cNvPr>
            <p:cNvSpPr/>
            <p:nvPr/>
          </p:nvSpPr>
          <p:spPr>
            <a:xfrm>
              <a:off x="34" y="4389350"/>
              <a:ext cx="6396744" cy="1758902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21" name="Figura a mano libera: Forma 23">
              <a:extLst>
                <a:ext uri="{FF2B5EF4-FFF2-40B4-BE49-F238E27FC236}">
                  <a16:creationId xmlns:a16="http://schemas.microsoft.com/office/drawing/2014/main" id="{41FBC037-F677-4E97-A13D-F433399BBF96}"/>
                </a:ext>
              </a:extLst>
            </p:cNvPr>
            <p:cNvSpPr/>
            <p:nvPr/>
          </p:nvSpPr>
          <p:spPr>
            <a:xfrm>
              <a:off x="-12667" y="-12667"/>
              <a:ext cx="6418971" cy="5683094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22" name="Figura a mano libera: Forma 24">
              <a:extLst>
                <a:ext uri="{FF2B5EF4-FFF2-40B4-BE49-F238E27FC236}">
                  <a16:creationId xmlns:a16="http://schemas.microsoft.com/office/drawing/2014/main" id="{1B63F338-C6C8-48FE-A6D8-A8B2138F8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667" y="-12667"/>
              <a:ext cx="6114514" cy="5404114"/>
            </a:xfrm>
            <a:custGeom>
              <a:avLst/>
              <a:gdLst>
                <a:gd name="T0" fmla="*/ 6080244 w 6114514"/>
                <a:gd name="T1" fmla="*/ 4942336 h 5404114"/>
                <a:gd name="T2" fmla="*/ 12667 w 6114514"/>
                <a:gd name="T3" fmla="*/ 5367307 h 5404114"/>
                <a:gd name="T4" fmla="*/ 12667 w 6114514"/>
                <a:gd name="T5" fmla="*/ 5392679 h 5404114"/>
                <a:gd name="T6" fmla="*/ 6095467 w 6114514"/>
                <a:gd name="T7" fmla="*/ 4966439 h 5404114"/>
                <a:gd name="T8" fmla="*/ 6108153 w 6114514"/>
                <a:gd name="T9" fmla="*/ 4966439 h 5404114"/>
                <a:gd name="T10" fmla="*/ 5761833 w 6114514"/>
                <a:gd name="T11" fmla="*/ 12667 h 5404114"/>
                <a:gd name="T12" fmla="*/ 5736462 w 6114514"/>
                <a:gd name="T13" fmla="*/ 12667 h 54041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lnTo>
                    <a:pt x="6080244" y="49423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81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</p:grpSp>
      <p:sp>
        <p:nvSpPr>
          <p:cNvPr id="16" name="Titolo 1"/>
          <p:cNvSpPr>
            <a:spLocks noGrp="1"/>
          </p:cNvSpPr>
          <p:nvPr>
            <p:ph type="title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testo 2"/>
          <p:cNvSpPr>
            <a:spLocks noGrp="1"/>
          </p:cNvSpPr>
          <p:nvPr>
            <p:ph type="body" idx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8" name="Segnaposto testo 16"/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testo 16"/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7" name="Segnaposto immagine 26"/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23" name="Segnaposto data 4">
            <a:extLst>
              <a:ext uri="{FF2B5EF4-FFF2-40B4-BE49-F238E27FC236}">
                <a16:creationId xmlns:a16="http://schemas.microsoft.com/office/drawing/2014/main" id="{7775B299-B693-4095-B4BE-69BE15FC43D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GG.MM.20XX</a:t>
            </a:r>
          </a:p>
        </p:txBody>
      </p:sp>
      <p:sp>
        <p:nvSpPr>
          <p:cNvPr id="24" name="Segnaposto piè di pagina 5">
            <a:extLst>
              <a:ext uri="{FF2B5EF4-FFF2-40B4-BE49-F238E27FC236}">
                <a16:creationId xmlns:a16="http://schemas.microsoft.com/office/drawing/2014/main" id="{3C6B358F-F06E-455A-8AD3-6A3ED04A431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25" name="Segnaposto numero diapositiva 6">
            <a:extLst>
              <a:ext uri="{FF2B5EF4-FFF2-40B4-BE49-F238E27FC236}">
                <a16:creationId xmlns:a16="http://schemas.microsoft.com/office/drawing/2014/main" id="{03B54492-3833-4653-962F-F57CCE81E7A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E01E3D08-30BB-46DC-BC6D-2BF1CE4794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017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con sottotito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Elemento grafico 16">
            <a:extLst>
              <a:ext uri="{FF2B5EF4-FFF2-40B4-BE49-F238E27FC236}">
                <a16:creationId xmlns:a16="http://schemas.microsoft.com/office/drawing/2014/main" id="{431B1AB1-27F3-4E9C-BDB0-E4DEA8B5887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9" name="Figura a mano libera: Forma 18">
              <a:extLst>
                <a:ext uri="{FF2B5EF4-FFF2-40B4-BE49-F238E27FC236}">
                  <a16:creationId xmlns:a16="http://schemas.microsoft.com/office/drawing/2014/main" id="{6900EF45-9AE4-4C80-83DA-7093158840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11" name="Figura a mano libera: Forma 18">
                <a:extLst>
                  <a:ext uri="{FF2B5EF4-FFF2-40B4-BE49-F238E27FC236}">
                    <a16:creationId xmlns:a16="http://schemas.microsoft.com/office/drawing/2014/main" id="{2BAC091E-7486-4354-8B16-25408309C888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 Box 14">
                <a:extLst>
                  <a:ext uri="{FF2B5EF4-FFF2-40B4-BE49-F238E27FC236}">
                    <a16:creationId xmlns:a16="http://schemas.microsoft.com/office/drawing/2014/main" id="{FD1A8F53-96DA-424D-8085-5333B66044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10" name="Figura a mano libera: Forma 19">
              <a:extLst>
                <a:ext uri="{FF2B5EF4-FFF2-40B4-BE49-F238E27FC236}">
                  <a16:creationId xmlns:a16="http://schemas.microsoft.com/office/drawing/2014/main" id="{77B4DD46-2C13-4536-843A-29F387A42F8B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14" name="Elemento grafico 23">
            <a:extLst>
              <a:ext uri="{FF2B5EF4-FFF2-40B4-BE49-F238E27FC236}">
                <a16:creationId xmlns:a16="http://schemas.microsoft.com/office/drawing/2014/main" id="{D9148772-34DE-4433-9674-FED9FF9B97AD}"/>
              </a:ext>
            </a:extLst>
          </p:cNvPr>
          <p:cNvSpPr/>
          <p:nvPr userDrawn="1"/>
        </p:nvSpPr>
        <p:spPr>
          <a:xfrm>
            <a:off x="-23813" y="971550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8" name="Elemento grafico 6">
            <a:extLst>
              <a:ext uri="{FF2B5EF4-FFF2-40B4-BE49-F238E27FC236}">
                <a16:creationId xmlns:a16="http://schemas.microsoft.com/office/drawing/2014/main" id="{3CF071EE-2E18-4121-A408-6EEA2B5D3BD3}"/>
              </a:ext>
            </a:extLst>
          </p:cNvPr>
          <p:cNvSpPr/>
          <p:nvPr userDrawn="1"/>
        </p:nvSpPr>
        <p:spPr>
          <a:xfrm>
            <a:off x="-25400" y="587375"/>
            <a:ext cx="4884738" cy="1631950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9" name="Figura a mano libera: Forma 21">
            <a:extLst>
              <a:ext uri="{FF2B5EF4-FFF2-40B4-BE49-F238E27FC236}">
                <a16:creationId xmlns:a16="http://schemas.microsoft.com/office/drawing/2014/main" id="{DFAD89AC-6195-4A60-8EE9-4133F23175A7}"/>
              </a:ext>
            </a:extLst>
          </p:cNvPr>
          <p:cNvSpPr>
            <a:spLocks/>
          </p:cNvSpPr>
          <p:nvPr/>
        </p:nvSpPr>
        <p:spPr bwMode="auto">
          <a:xfrm>
            <a:off x="4200525" y="5659438"/>
            <a:ext cx="1843088" cy="1206500"/>
          </a:xfrm>
          <a:custGeom>
            <a:avLst/>
            <a:gdLst>
              <a:gd name="T0" fmla="*/ 1856820 w 1842057"/>
              <a:gd name="T1" fmla="*/ 12596 h 1206865"/>
              <a:gd name="T2" fmla="*/ 1167716 w 1842057"/>
              <a:gd name="T3" fmla="*/ 329734 h 1206865"/>
              <a:gd name="T4" fmla="*/ 12794 w 1842057"/>
              <a:gd name="T5" fmla="*/ 1193958 h 1206865"/>
              <a:gd name="T6" fmla="*/ 563308 w 1842057"/>
              <a:gd name="T7" fmla="*/ 1193958 h 1206865"/>
              <a:gd name="T8" fmla="*/ 1403834 w 1842057"/>
              <a:gd name="T9" fmla="*/ 573587 h 12068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lnTo>
                  <a:pt x="1838211" y="12668"/>
                </a:lnTo>
                <a:close/>
              </a:path>
            </a:pathLst>
          </a:custGeom>
          <a:gradFill rotWithShape="0">
            <a:gsLst>
              <a:gs pos="0">
                <a:schemeClr val="bg2">
                  <a:alpha val="4999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/>
          </a:gradFill>
          <a:ln>
            <a:noFill/>
          </a:ln>
          <a:extLst>
            <a:ext uri="{91240B29-F687-4F45-9708-019B960494DF}">
              <a14:hiddenLine xmlns:a14="http://schemas.microsoft.com/office/drawing/2010/main" w="12664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it-IT"/>
          </a:p>
        </p:txBody>
      </p:sp>
      <p:grpSp>
        <p:nvGrpSpPr>
          <p:cNvPr id="20" name="Figura a mano libera: Forma 22">
            <a:extLst>
              <a:ext uri="{FF2B5EF4-FFF2-40B4-BE49-F238E27FC236}">
                <a16:creationId xmlns:a16="http://schemas.microsoft.com/office/drawing/2014/main" id="{383A9B90-2EDA-4005-BD48-F481B8949CE3}"/>
              </a:ext>
            </a:extLst>
          </p:cNvPr>
          <p:cNvGrpSpPr>
            <a:grpSpLocks/>
          </p:cNvGrpSpPr>
          <p:nvPr/>
        </p:nvGrpSpPr>
        <p:grpSpPr bwMode="auto">
          <a:xfrm>
            <a:off x="4406900" y="5524500"/>
            <a:ext cx="2044700" cy="1333500"/>
            <a:chOff x="2776" y="3480"/>
            <a:chExt cx="1288" cy="840"/>
          </a:xfrm>
        </p:grpSpPr>
        <p:pic>
          <p:nvPicPr>
            <p:cNvPr id="21" name="Figura a mano libera: Forma 22">
              <a:extLst>
                <a:ext uri="{FF2B5EF4-FFF2-40B4-BE49-F238E27FC236}">
                  <a16:creationId xmlns:a16="http://schemas.microsoft.com/office/drawing/2014/main" id="{55E747FA-4384-4D91-956B-11782BDAB6D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6" y="3480"/>
              <a:ext cx="1288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7">
              <a:extLst>
                <a:ext uri="{FF2B5EF4-FFF2-40B4-BE49-F238E27FC236}">
                  <a16:creationId xmlns:a16="http://schemas.microsoft.com/office/drawing/2014/main" id="{972E795D-3D30-438C-9044-9FCCFDF356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6" y="3480"/>
              <a:ext cx="1288" cy="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/>
            </a:p>
          </p:txBody>
        </p:sp>
      </p:grp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 rtl="0"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</p:txBody>
      </p:sp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15" name="Segnaposto testo 2"/>
          <p:cNvSpPr>
            <a:spLocks noGrp="1"/>
          </p:cNvSpPr>
          <p:nvPr>
            <p:ph type="body" idx="13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6" name="Segnaposto contenuto 3"/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 rtl="0"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</p:txBody>
      </p:sp>
      <p:sp>
        <p:nvSpPr>
          <p:cNvPr id="17" name="Segnaposto testo 2"/>
          <p:cNvSpPr>
            <a:spLocks noGrp="1"/>
          </p:cNvSpPr>
          <p:nvPr>
            <p:ph type="body" idx="15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3" name="Segnaposto piè di pagina 7">
            <a:extLst>
              <a:ext uri="{FF2B5EF4-FFF2-40B4-BE49-F238E27FC236}">
                <a16:creationId xmlns:a16="http://schemas.microsoft.com/office/drawing/2014/main" id="{F09CF9D9-69E0-499E-80FB-22A1C0C53EE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24" name="Segnaposto numero diapositiva 8">
            <a:extLst>
              <a:ext uri="{FF2B5EF4-FFF2-40B4-BE49-F238E27FC236}">
                <a16:creationId xmlns:a16="http://schemas.microsoft.com/office/drawing/2014/main" id="{40BFF273-DB7B-4EE1-BA05-9BC447F283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BFAA9E3-6F69-431F-8E81-39EB29AED39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00089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Elemento grafico 16">
            <a:extLst>
              <a:ext uri="{FF2B5EF4-FFF2-40B4-BE49-F238E27FC236}">
                <a16:creationId xmlns:a16="http://schemas.microsoft.com/office/drawing/2014/main" id="{AB989AE5-1D37-4B7E-A3D3-FC35D2E0686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6" name="Figura a mano libera: Forma 11">
              <a:extLst>
                <a:ext uri="{FF2B5EF4-FFF2-40B4-BE49-F238E27FC236}">
                  <a16:creationId xmlns:a16="http://schemas.microsoft.com/office/drawing/2014/main" id="{FA8C2119-3DCB-4C68-9ABA-AB88EB8C6C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8" name="Figura a mano libera: Forma 11">
                <a:extLst>
                  <a:ext uri="{FF2B5EF4-FFF2-40B4-BE49-F238E27FC236}">
                    <a16:creationId xmlns:a16="http://schemas.microsoft.com/office/drawing/2014/main" id="{50A10C1A-E403-473D-BB86-30BEF05F2704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 Box 14">
                <a:extLst>
                  <a:ext uri="{FF2B5EF4-FFF2-40B4-BE49-F238E27FC236}">
                    <a16:creationId xmlns:a16="http://schemas.microsoft.com/office/drawing/2014/main" id="{2ACC6713-E886-4B15-A71C-01BDF3E172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7" name="Figura a mano libera: Forma 12">
              <a:extLst>
                <a:ext uri="{FF2B5EF4-FFF2-40B4-BE49-F238E27FC236}">
                  <a16:creationId xmlns:a16="http://schemas.microsoft.com/office/drawing/2014/main" id="{8985787E-250B-4AAC-9065-AE3D436ABD7F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12" name="Elemento grafico 23">
            <a:extLst>
              <a:ext uri="{FF2B5EF4-FFF2-40B4-BE49-F238E27FC236}">
                <a16:creationId xmlns:a16="http://schemas.microsoft.com/office/drawing/2014/main" id="{08791F0F-CEAA-47FD-B1DF-EE6DBBC74C3A}"/>
              </a:ext>
            </a:extLst>
          </p:cNvPr>
          <p:cNvSpPr/>
          <p:nvPr userDrawn="1"/>
        </p:nvSpPr>
        <p:spPr>
          <a:xfrm>
            <a:off x="-23813" y="971550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3" name="Elemento grafico 6">
            <a:extLst>
              <a:ext uri="{FF2B5EF4-FFF2-40B4-BE49-F238E27FC236}">
                <a16:creationId xmlns:a16="http://schemas.microsoft.com/office/drawing/2014/main" id="{B322A41C-5FBF-44AF-9C90-BC64BC63003E}"/>
              </a:ext>
            </a:extLst>
          </p:cNvPr>
          <p:cNvSpPr/>
          <p:nvPr userDrawn="1"/>
        </p:nvSpPr>
        <p:spPr>
          <a:xfrm>
            <a:off x="-25400" y="587375"/>
            <a:ext cx="4884738" cy="1631950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4" name="Figura a mano libera: Forma 26">
            <a:extLst>
              <a:ext uri="{FF2B5EF4-FFF2-40B4-BE49-F238E27FC236}">
                <a16:creationId xmlns:a16="http://schemas.microsoft.com/office/drawing/2014/main" id="{2147B199-759F-4815-841A-F7E0E8AE3C62}"/>
              </a:ext>
            </a:extLst>
          </p:cNvPr>
          <p:cNvSpPr/>
          <p:nvPr userDrawn="1"/>
        </p:nvSpPr>
        <p:spPr>
          <a:xfrm>
            <a:off x="6083300" y="-12700"/>
            <a:ext cx="1092200" cy="10160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15" name="Figura a mano libera: Forma 27">
            <a:extLst>
              <a:ext uri="{FF2B5EF4-FFF2-40B4-BE49-F238E27FC236}">
                <a16:creationId xmlns:a16="http://schemas.microsoft.com/office/drawing/2014/main" id="{553BFC0D-AFC5-4705-8D8E-556249AE505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69000" y="0"/>
            <a:ext cx="1473200" cy="1308100"/>
            <a:chOff x="3760" y="0"/>
            <a:chExt cx="928" cy="824"/>
          </a:xfrm>
        </p:grpSpPr>
        <p:pic>
          <p:nvPicPr>
            <p:cNvPr id="16" name="Figura a mano libera: Forma 27">
              <a:extLst>
                <a:ext uri="{FF2B5EF4-FFF2-40B4-BE49-F238E27FC236}">
                  <a16:creationId xmlns:a16="http://schemas.microsoft.com/office/drawing/2014/main" id="{A3D6B7BD-FB7D-4582-B50B-CF4264CB178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" y="0"/>
              <a:ext cx="92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7">
              <a:extLst>
                <a:ext uri="{FF2B5EF4-FFF2-40B4-BE49-F238E27FC236}">
                  <a16:creationId xmlns:a16="http://schemas.microsoft.com/office/drawing/2014/main" id="{FE55A08F-E9D4-4B71-9750-A72E143791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2" y="-8"/>
              <a:ext cx="936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/>
            </a:p>
          </p:txBody>
        </p:sp>
      </p:grpSp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10" name="Segnaposto testo 2"/>
          <p:cNvSpPr>
            <a:spLocks noGrp="1"/>
          </p:cNvSpPr>
          <p:nvPr>
            <p:ph type="body" idx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3" name="Segnaposto grafico 21"/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it-IT" noProof="0"/>
              <a:t>Fare clic sull'icona per inserire un grafico</a:t>
            </a:r>
          </a:p>
        </p:txBody>
      </p:sp>
      <p:sp>
        <p:nvSpPr>
          <p:cNvPr id="18" name="Segnaposto piè di pagina 3">
            <a:extLst>
              <a:ext uri="{FF2B5EF4-FFF2-40B4-BE49-F238E27FC236}">
                <a16:creationId xmlns:a16="http://schemas.microsoft.com/office/drawing/2014/main" id="{8024D75D-39F0-40E8-85E5-ACBEEAA34C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19" name="Segnaposto numero diapositiva 4">
            <a:extLst>
              <a:ext uri="{FF2B5EF4-FFF2-40B4-BE49-F238E27FC236}">
                <a16:creationId xmlns:a16="http://schemas.microsoft.com/office/drawing/2014/main" id="{D463D5C0-F7B9-41CC-A2D4-C7D9CB5639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DFC624F-FD5E-45F6-ACE1-3BFDE2F4B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058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Elemento grafico 16">
            <a:extLst>
              <a:ext uri="{FF2B5EF4-FFF2-40B4-BE49-F238E27FC236}">
                <a16:creationId xmlns:a16="http://schemas.microsoft.com/office/drawing/2014/main" id="{869658D5-2A72-4EEB-AA6C-C1DD7D7B4B6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6" name="Figura a mano libera: Forma 11">
              <a:extLst>
                <a:ext uri="{FF2B5EF4-FFF2-40B4-BE49-F238E27FC236}">
                  <a16:creationId xmlns:a16="http://schemas.microsoft.com/office/drawing/2014/main" id="{73FA37A8-9B49-4AB3-AE08-EF9BEA30E0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8" name="Figura a mano libera: Forma 11">
                <a:extLst>
                  <a:ext uri="{FF2B5EF4-FFF2-40B4-BE49-F238E27FC236}">
                    <a16:creationId xmlns:a16="http://schemas.microsoft.com/office/drawing/2014/main" id="{28A3E24E-1CA5-43E4-9966-3E730FAECAD7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 Box 14">
                <a:extLst>
                  <a:ext uri="{FF2B5EF4-FFF2-40B4-BE49-F238E27FC236}">
                    <a16:creationId xmlns:a16="http://schemas.microsoft.com/office/drawing/2014/main" id="{C41B63B1-C1CB-4259-8C1F-366AACADD8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7" name="Figura a mano libera: Forma 12">
              <a:extLst>
                <a:ext uri="{FF2B5EF4-FFF2-40B4-BE49-F238E27FC236}">
                  <a16:creationId xmlns:a16="http://schemas.microsoft.com/office/drawing/2014/main" id="{5E2C2076-4CCF-4EB1-B523-48CCD65F5796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12" name="Elemento grafico 23">
            <a:extLst>
              <a:ext uri="{FF2B5EF4-FFF2-40B4-BE49-F238E27FC236}">
                <a16:creationId xmlns:a16="http://schemas.microsoft.com/office/drawing/2014/main" id="{2D74E70A-F7E6-488B-833E-8ED4FC9E3C57}"/>
              </a:ext>
            </a:extLst>
          </p:cNvPr>
          <p:cNvSpPr/>
          <p:nvPr userDrawn="1"/>
        </p:nvSpPr>
        <p:spPr>
          <a:xfrm>
            <a:off x="-23813" y="971550"/>
            <a:ext cx="4592638" cy="123825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3" name="Elemento grafico 6">
            <a:extLst>
              <a:ext uri="{FF2B5EF4-FFF2-40B4-BE49-F238E27FC236}">
                <a16:creationId xmlns:a16="http://schemas.microsoft.com/office/drawing/2014/main" id="{94FD44B9-1B77-4BB4-B5C0-19B3BC03B4B9}"/>
              </a:ext>
            </a:extLst>
          </p:cNvPr>
          <p:cNvSpPr/>
          <p:nvPr userDrawn="1"/>
        </p:nvSpPr>
        <p:spPr>
          <a:xfrm>
            <a:off x="-25400" y="587375"/>
            <a:ext cx="4884738" cy="1631950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4" name="Figura a mano libera: Forma 16">
            <a:extLst>
              <a:ext uri="{FF2B5EF4-FFF2-40B4-BE49-F238E27FC236}">
                <a16:creationId xmlns:a16="http://schemas.microsoft.com/office/drawing/2014/main" id="{04E7BE37-465A-4D75-B94A-7BCC7610F042}"/>
              </a:ext>
            </a:extLst>
          </p:cNvPr>
          <p:cNvSpPr>
            <a:spLocks/>
          </p:cNvSpPr>
          <p:nvPr/>
        </p:nvSpPr>
        <p:spPr bwMode="auto">
          <a:xfrm>
            <a:off x="2641600" y="5659438"/>
            <a:ext cx="1843088" cy="1206500"/>
          </a:xfrm>
          <a:custGeom>
            <a:avLst/>
            <a:gdLst>
              <a:gd name="T0" fmla="*/ 1856820 w 1842057"/>
              <a:gd name="T1" fmla="*/ 12596 h 1206865"/>
              <a:gd name="T2" fmla="*/ 1167716 w 1842057"/>
              <a:gd name="T3" fmla="*/ 329734 h 1206865"/>
              <a:gd name="T4" fmla="*/ 12794 w 1842057"/>
              <a:gd name="T5" fmla="*/ 1193958 h 1206865"/>
              <a:gd name="T6" fmla="*/ 563308 w 1842057"/>
              <a:gd name="T7" fmla="*/ 1193958 h 1206865"/>
              <a:gd name="T8" fmla="*/ 1403834 w 1842057"/>
              <a:gd name="T9" fmla="*/ 573587 h 12068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lnTo>
                  <a:pt x="1838211" y="12668"/>
                </a:lnTo>
                <a:close/>
              </a:path>
            </a:pathLst>
          </a:custGeom>
          <a:gradFill rotWithShape="0">
            <a:gsLst>
              <a:gs pos="0">
                <a:schemeClr val="bg2">
                  <a:alpha val="4999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/>
          </a:gradFill>
          <a:ln>
            <a:noFill/>
          </a:ln>
          <a:extLst>
            <a:ext uri="{91240B29-F687-4F45-9708-019B960494DF}">
              <a14:hiddenLine xmlns:a14="http://schemas.microsoft.com/office/drawing/2010/main" w="12664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it-IT"/>
          </a:p>
        </p:txBody>
      </p:sp>
      <p:grpSp>
        <p:nvGrpSpPr>
          <p:cNvPr id="16" name="Figura a mano libera: Forma 17">
            <a:extLst>
              <a:ext uri="{FF2B5EF4-FFF2-40B4-BE49-F238E27FC236}">
                <a16:creationId xmlns:a16="http://schemas.microsoft.com/office/drawing/2014/main" id="{BDD374D1-A3F5-4CBE-A4A1-A65F632A2054}"/>
              </a:ext>
            </a:extLst>
          </p:cNvPr>
          <p:cNvGrpSpPr>
            <a:grpSpLocks/>
          </p:cNvGrpSpPr>
          <p:nvPr/>
        </p:nvGrpSpPr>
        <p:grpSpPr bwMode="auto">
          <a:xfrm>
            <a:off x="2844800" y="5524500"/>
            <a:ext cx="2032000" cy="1333500"/>
            <a:chOff x="1792" y="3480"/>
            <a:chExt cx="1280" cy="840"/>
          </a:xfrm>
        </p:grpSpPr>
        <p:pic>
          <p:nvPicPr>
            <p:cNvPr id="17" name="Figura a mano libera: Forma 17">
              <a:extLst>
                <a:ext uri="{FF2B5EF4-FFF2-40B4-BE49-F238E27FC236}">
                  <a16:creationId xmlns:a16="http://schemas.microsoft.com/office/drawing/2014/main" id="{4C7DE27C-FD8B-438A-A6B5-CFEBFE12D7C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" y="3480"/>
              <a:ext cx="1280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7">
              <a:extLst>
                <a:ext uri="{FF2B5EF4-FFF2-40B4-BE49-F238E27FC236}">
                  <a16:creationId xmlns:a16="http://schemas.microsoft.com/office/drawing/2014/main" id="{7ED847BB-E44D-431D-8D65-6D29D646E9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4" y="3480"/>
              <a:ext cx="1288" cy="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/>
            </a:p>
          </p:txBody>
        </p:sp>
      </p:grpSp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10" name="Segnaposto testo 2"/>
          <p:cNvSpPr>
            <a:spLocks noGrp="1"/>
          </p:cNvSpPr>
          <p:nvPr>
            <p:ph type="body" idx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5" name="Segnaposto tabella 14"/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it-IT" noProof="0"/>
              <a:t>Fare clic sull'icona per inserire una tabella</a:t>
            </a:r>
          </a:p>
        </p:txBody>
      </p:sp>
      <p:sp>
        <p:nvSpPr>
          <p:cNvPr id="19" name="Segnaposto piè di pagina 3">
            <a:extLst>
              <a:ext uri="{FF2B5EF4-FFF2-40B4-BE49-F238E27FC236}">
                <a16:creationId xmlns:a16="http://schemas.microsoft.com/office/drawing/2014/main" id="{D167ABF9-68D8-462D-AAE7-EA898E275A3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20" name="Segnaposto numero diapositiva 4">
            <a:extLst>
              <a:ext uri="{FF2B5EF4-FFF2-40B4-BE49-F238E27FC236}">
                <a16:creationId xmlns:a16="http://schemas.microsoft.com/office/drawing/2014/main" id="{2DF4014F-8766-45DF-9AB9-94571853B00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0EE75719-A0AE-4322-BE9E-8E769729295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0603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Elemento grafico 16">
            <a:extLst>
              <a:ext uri="{FF2B5EF4-FFF2-40B4-BE49-F238E27FC236}">
                <a16:creationId xmlns:a16="http://schemas.microsoft.com/office/drawing/2014/main" id="{51724062-5952-4A56-A72D-F05BE0E12DE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6" name="Figura a mano libera: Forma 6">
              <a:extLst>
                <a:ext uri="{FF2B5EF4-FFF2-40B4-BE49-F238E27FC236}">
                  <a16:creationId xmlns:a16="http://schemas.microsoft.com/office/drawing/2014/main" id="{1A682085-D272-461F-BDCC-BED515E05C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8" name="Figura a mano libera: Forma 6">
                <a:extLst>
                  <a:ext uri="{FF2B5EF4-FFF2-40B4-BE49-F238E27FC236}">
                    <a16:creationId xmlns:a16="http://schemas.microsoft.com/office/drawing/2014/main" id="{A25CFE3E-120B-482C-AFBD-03B5C7BC18D9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AC04A7BD-E2D1-4207-9941-F42DB7A5DE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7" name="Figura a mano libera: Forma 7">
              <a:extLst>
                <a:ext uri="{FF2B5EF4-FFF2-40B4-BE49-F238E27FC236}">
                  <a16:creationId xmlns:a16="http://schemas.microsoft.com/office/drawing/2014/main" id="{FD6C3F83-5AE9-4DEC-BA92-0E58A3C3D72A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grpSp>
        <p:nvGrpSpPr>
          <p:cNvPr id="10" name="Elemento grafico 4">
            <a:extLst>
              <a:ext uri="{FF2B5EF4-FFF2-40B4-BE49-F238E27FC236}">
                <a16:creationId xmlns:a16="http://schemas.microsoft.com/office/drawing/2014/main" id="{054DDCA1-5C63-4AA5-9785-99925427D5D9}"/>
              </a:ext>
            </a:extLst>
          </p:cNvPr>
          <p:cNvGrpSpPr>
            <a:grpSpLocks/>
          </p:cNvGrpSpPr>
          <p:nvPr/>
        </p:nvGrpSpPr>
        <p:grpSpPr bwMode="auto">
          <a:xfrm>
            <a:off x="3100388" y="-12700"/>
            <a:ext cx="9094787" cy="5689600"/>
            <a:chOff x="227974" y="-12694"/>
            <a:chExt cx="11967843" cy="5689901"/>
          </a:xfrm>
        </p:grpSpPr>
        <p:sp>
          <p:nvSpPr>
            <p:cNvPr id="11" name="Figura a mano libera: Forma 9">
              <a:extLst>
                <a:ext uri="{FF2B5EF4-FFF2-40B4-BE49-F238E27FC236}">
                  <a16:creationId xmlns:a16="http://schemas.microsoft.com/office/drawing/2014/main" id="{DF05D67C-3857-4333-8999-607F2BAF92B5}"/>
                </a:ext>
              </a:extLst>
            </p:cNvPr>
            <p:cNvSpPr/>
            <p:nvPr/>
          </p:nvSpPr>
          <p:spPr>
            <a:xfrm>
              <a:off x="227974" y="-12694"/>
              <a:ext cx="2145396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12" name="Figura a mano libera: Forma 10">
              <a:extLst>
                <a:ext uri="{FF2B5EF4-FFF2-40B4-BE49-F238E27FC236}">
                  <a16:creationId xmlns:a16="http://schemas.microsoft.com/office/drawing/2014/main" id="{23DF9193-AA7D-4DDB-8735-95747B7FAED5}"/>
                </a:ext>
              </a:extLst>
            </p:cNvPr>
            <p:cNvSpPr/>
            <p:nvPr/>
          </p:nvSpPr>
          <p:spPr>
            <a:xfrm>
              <a:off x="867206" y="-12694"/>
              <a:ext cx="11328611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C460685C-10A1-49E4-8907-65F97916A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583" y="-12694"/>
              <a:ext cx="11036884" cy="5410486"/>
            </a:xfrm>
            <a:custGeom>
              <a:avLst/>
              <a:gdLst>
                <a:gd name="T0" fmla="*/ 11036896 w 11036883"/>
                <a:gd name="T1" fmla="*/ 4372853 h 5410485"/>
                <a:gd name="T2" fmla="*/ 555013 w 11036883"/>
                <a:gd name="T3" fmla="*/ 5382557 h 5410485"/>
                <a:gd name="T4" fmla="*/ 38095 w 11036883"/>
                <a:gd name="T5" fmla="*/ 12694 h 5410485"/>
                <a:gd name="T6" fmla="*/ 12694 w 11036883"/>
                <a:gd name="T7" fmla="*/ 12694 h 5410485"/>
                <a:gd name="T8" fmla="*/ 530881 w 11036883"/>
                <a:gd name="T9" fmla="*/ 5396528 h 5410485"/>
                <a:gd name="T10" fmla="*/ 532151 w 11036883"/>
                <a:gd name="T11" fmla="*/ 5409228 h 5410485"/>
                <a:gd name="T12" fmla="*/ 11036896 w 11036883"/>
                <a:gd name="T13" fmla="*/ 4398255 h 54104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lnTo>
                    <a:pt x="11036877" y="43728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9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</p:grpSp>
      <p:sp>
        <p:nvSpPr>
          <p:cNvPr id="16" name="Segnaposto testo 3"/>
          <p:cNvSpPr>
            <a:spLocks noGrp="1"/>
          </p:cNvSpPr>
          <p:nvPr>
            <p:ph type="body" sz="half" idx="2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>
            <a:normAutofit/>
          </a:bodyPr>
          <a:lstStyle>
            <a:lvl1pPr marL="0" indent="0" algn="l" rtl="0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immagine 19"/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25" name="Titolo 22"/>
          <p:cNvSpPr>
            <a:spLocks noGrp="1"/>
          </p:cNvSpPr>
          <p:nvPr>
            <p:ph type="title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14" name="Segnaposto piè di pagina 2">
            <a:extLst>
              <a:ext uri="{FF2B5EF4-FFF2-40B4-BE49-F238E27FC236}">
                <a16:creationId xmlns:a16="http://schemas.microsoft.com/office/drawing/2014/main" id="{76BEAE7F-6822-4E12-8637-6352521BCE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15" name="Segnaposto numero diapositiva 3">
            <a:extLst>
              <a:ext uri="{FF2B5EF4-FFF2-40B4-BE49-F238E27FC236}">
                <a16:creationId xmlns:a16="http://schemas.microsoft.com/office/drawing/2014/main" id="{46C9033A-4854-4756-9209-F23B79307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B9674CB-493A-40DB-B616-02C09A68702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32651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Elemento grafico 16">
            <a:extLst>
              <a:ext uri="{FF2B5EF4-FFF2-40B4-BE49-F238E27FC236}">
                <a16:creationId xmlns:a16="http://schemas.microsoft.com/office/drawing/2014/main" id="{EEC98273-CB96-494C-A2E8-54D217093BB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63275" y="5678488"/>
            <a:ext cx="1233488" cy="1050925"/>
            <a:chOff x="5626893" y="3026568"/>
            <a:chExt cx="937260" cy="800760"/>
          </a:xfrm>
        </p:grpSpPr>
        <p:grpSp>
          <p:nvGrpSpPr>
            <p:cNvPr id="5" name="Figura a mano libera: Forma 9">
              <a:extLst>
                <a:ext uri="{FF2B5EF4-FFF2-40B4-BE49-F238E27FC236}">
                  <a16:creationId xmlns:a16="http://schemas.microsoft.com/office/drawing/2014/main" id="{72C091E3-867F-4BE7-9621-077B852679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3781" y="3238249"/>
              <a:ext cx="907103" cy="580611"/>
              <a:chOff x="10985500" y="5956300"/>
              <a:chExt cx="1193800" cy="762000"/>
            </a:xfrm>
          </p:grpSpPr>
          <p:pic>
            <p:nvPicPr>
              <p:cNvPr id="7" name="Figura a mano libera: Forma 9">
                <a:extLst>
                  <a:ext uri="{FF2B5EF4-FFF2-40B4-BE49-F238E27FC236}">
                    <a16:creationId xmlns:a16="http://schemas.microsoft.com/office/drawing/2014/main" id="{0F1B177B-80B0-4D91-BBA9-DF4B21A40277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5500" y="5956300"/>
                <a:ext cx="11938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 Box 16">
                <a:extLst>
                  <a:ext uri="{FF2B5EF4-FFF2-40B4-BE49-F238E27FC236}">
                    <a16:creationId xmlns:a16="http://schemas.microsoft.com/office/drawing/2014/main" id="{5638C3E8-A2B8-4EB6-9E43-28C0F35B03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0737" y="5954713"/>
                <a:ext cx="1216025" cy="774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it-IT" altLang="it-IT"/>
              </a:p>
            </p:txBody>
          </p:sp>
        </p:grpSp>
        <p:sp>
          <p:nvSpPr>
            <p:cNvPr id="6" name="Figura a mano libera: Forma 10">
              <a:extLst>
                <a:ext uri="{FF2B5EF4-FFF2-40B4-BE49-F238E27FC236}">
                  <a16:creationId xmlns:a16="http://schemas.microsoft.com/office/drawing/2014/main" id="{1149806E-B7CE-4822-A3BE-BA8FFDA5311A}"/>
                </a:ext>
              </a:extLst>
            </p:cNvPr>
            <p:cNvSpPr/>
            <p:nvPr/>
          </p:nvSpPr>
          <p:spPr>
            <a:xfrm>
              <a:off x="5626893" y="3026568"/>
              <a:ext cx="933641" cy="771729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9" name="Figura a mano libera: Forma 16">
            <a:extLst>
              <a:ext uri="{FF2B5EF4-FFF2-40B4-BE49-F238E27FC236}">
                <a16:creationId xmlns:a16="http://schemas.microsoft.com/office/drawing/2014/main" id="{C02E8DD6-ECFA-4B6B-9225-1F96047F5E15}"/>
              </a:ext>
            </a:extLst>
          </p:cNvPr>
          <p:cNvSpPr>
            <a:spLocks/>
          </p:cNvSpPr>
          <p:nvPr/>
        </p:nvSpPr>
        <p:spPr bwMode="auto">
          <a:xfrm>
            <a:off x="-12700" y="3055938"/>
            <a:ext cx="1309688" cy="471487"/>
          </a:xfrm>
          <a:custGeom>
            <a:avLst/>
            <a:gdLst>
              <a:gd name="T0" fmla="*/ 1298603 w 1309592"/>
              <a:gd name="T1" fmla="*/ 13249 h 470436"/>
              <a:gd name="T2" fmla="*/ 544914 w 1309592"/>
              <a:gd name="T3" fmla="*/ 14571 h 470436"/>
              <a:gd name="T4" fmla="*/ 12746 w 1309592"/>
              <a:gd name="T5" fmla="*/ 133693 h 470436"/>
              <a:gd name="T6" fmla="*/ 12746 w 1309592"/>
              <a:gd name="T7" fmla="*/ 488408 h 470436"/>
              <a:gd name="T8" fmla="*/ 653131 w 1309592"/>
              <a:gd name="T9" fmla="*/ 349434 h 4704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lnTo>
                  <a:pt x="1296892" y="12728"/>
                </a:lnTo>
                <a:close/>
              </a:path>
            </a:pathLst>
          </a:custGeom>
          <a:gradFill rotWithShape="0">
            <a:gsLst>
              <a:gs pos="0">
                <a:schemeClr val="tx2">
                  <a:alpha val="4999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/>
          </a:gradFill>
          <a:ln>
            <a:noFill/>
          </a:ln>
          <a:extLst>
            <a:ext uri="{91240B29-F687-4F45-9708-019B960494DF}">
              <a14:hiddenLine xmlns:a14="http://schemas.microsoft.com/office/drawing/2010/main" w="12713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it-IT"/>
          </a:p>
        </p:txBody>
      </p:sp>
      <p:sp>
        <p:nvSpPr>
          <p:cNvPr id="10" name="Figura a mano libera: Forma 15">
            <a:extLst>
              <a:ext uri="{FF2B5EF4-FFF2-40B4-BE49-F238E27FC236}">
                <a16:creationId xmlns:a16="http://schemas.microsoft.com/office/drawing/2014/main" id="{A6580C87-66A1-409B-81B1-7B50A05A23E9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3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>
                <a:latin typeface="+mn-lt"/>
              </a:rPr>
              <a:t> </a:t>
            </a:r>
          </a:p>
        </p:txBody>
      </p:sp>
      <p:sp>
        <p:nvSpPr>
          <p:cNvPr id="11" name="Figura a mano libera: Forma 18">
            <a:extLst>
              <a:ext uri="{FF2B5EF4-FFF2-40B4-BE49-F238E27FC236}">
                <a16:creationId xmlns:a16="http://schemas.microsoft.com/office/drawing/2014/main" id="{2D2ED84A-DD47-475B-9404-01DE00FD6B29}"/>
              </a:ext>
            </a:extLst>
          </p:cNvPr>
          <p:cNvSpPr/>
          <p:nvPr/>
        </p:nvSpPr>
        <p:spPr>
          <a:xfrm>
            <a:off x="10791825" y="-12700"/>
            <a:ext cx="1398588" cy="1665288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12" name="Figura a mano libera: Forma 17">
            <a:extLst>
              <a:ext uri="{FF2B5EF4-FFF2-40B4-BE49-F238E27FC236}">
                <a16:creationId xmlns:a16="http://schemas.microsoft.com/office/drawing/2014/main" id="{C5881139-AC73-4E99-ACB9-1D7274587E8D}"/>
              </a:ext>
            </a:extLst>
          </p:cNvPr>
          <p:cNvGrpSpPr>
            <a:grpSpLocks/>
          </p:cNvGrpSpPr>
          <p:nvPr/>
        </p:nvGrpSpPr>
        <p:grpSpPr bwMode="auto">
          <a:xfrm>
            <a:off x="10680700" y="0"/>
            <a:ext cx="1511300" cy="1955800"/>
            <a:chOff x="6728" y="0"/>
            <a:chExt cx="952" cy="1232"/>
          </a:xfrm>
        </p:grpSpPr>
        <p:pic>
          <p:nvPicPr>
            <p:cNvPr id="14" name="Figura a mano libera: Forma 17">
              <a:extLst>
                <a:ext uri="{FF2B5EF4-FFF2-40B4-BE49-F238E27FC236}">
                  <a16:creationId xmlns:a16="http://schemas.microsoft.com/office/drawing/2014/main" id="{72547DD1-D827-479E-A4D2-A9BACE499B2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8" y="0"/>
              <a:ext cx="952" cy="1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9">
              <a:extLst>
                <a:ext uri="{FF2B5EF4-FFF2-40B4-BE49-F238E27FC236}">
                  <a16:creationId xmlns:a16="http://schemas.microsoft.com/office/drawing/2014/main" id="{9C078617-1499-4F67-BCC0-6A4B2417B1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2" y="-8"/>
              <a:ext cx="953" cy="1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/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elemento multimediale 12"/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it-IT" noProof="0"/>
              <a:t>Fare clic sull'icona per inserire un contenuto multimediale</a:t>
            </a:r>
          </a:p>
        </p:txBody>
      </p:sp>
      <p:sp>
        <p:nvSpPr>
          <p:cNvPr id="16" name="Segnaposto piè di pagina 5">
            <a:extLst>
              <a:ext uri="{FF2B5EF4-FFF2-40B4-BE49-F238E27FC236}">
                <a16:creationId xmlns:a16="http://schemas.microsoft.com/office/drawing/2014/main" id="{CAB5828C-41C8-4AEC-845B-60B0D627BF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17" name="Segnaposto numero diapositiva 6">
            <a:extLst>
              <a:ext uri="{FF2B5EF4-FFF2-40B4-BE49-F238E27FC236}">
                <a16:creationId xmlns:a16="http://schemas.microsoft.com/office/drawing/2014/main" id="{7697D637-F92F-4E62-9ABC-27E96D3504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85980C0A-854C-41E0-AEB6-61F5E14E99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3499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141F98BC-63C7-43A2-817F-E2B020E98D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05817685-5F11-464B-B9DE-EB01FB5B33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D306DB-9C01-4895-AE26-FAB1516D0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200" y="5945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it-IT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D37DE4-A413-4BCB-AA6F-E1B60187F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188"/>
            <a:ext cx="264001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5FE85B-2766-4409-95E0-BE13524BE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300" y="5945188"/>
            <a:ext cx="6429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600" b="1">
                <a:solidFill>
                  <a:schemeClr val="bg1"/>
                </a:solidFill>
                <a:latin typeface="Comic Sans MS" panose="030F0702030302020204" pitchFamily="66" charset="0"/>
              </a:defRPr>
            </a:lvl1pPr>
          </a:lstStyle>
          <a:p>
            <a:fld id="{DBFD0B81-D2BB-4541-9D21-309B9EB15A3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  <p:sldLayoutId id="2147484492" r:id="rId5"/>
    <p:sldLayoutId id="2147484493" r:id="rId6"/>
    <p:sldLayoutId id="2147484494" r:id="rId7"/>
    <p:sldLayoutId id="2147484495" r:id="rId8"/>
    <p:sldLayoutId id="2147484496" r:id="rId9"/>
    <p:sldLayoutId id="2147484497" r:id="rId10"/>
    <p:sldLayoutId id="2147484498" r:id="rId11"/>
    <p:sldLayoutId id="2147484499" r:id="rId12"/>
    <p:sldLayoutId id="2147484500" r:id="rId13"/>
    <p:sldLayoutId id="2147484501" r:id="rId14"/>
    <p:sldLayoutId id="2147484502" r:id="rId15"/>
    <p:sldLayoutId id="2147484503" r:id="rId16"/>
    <p:sldLayoutId id="2147484504" r:id="rId17"/>
    <p:sldLayoutId id="2147484505" r:id="rId18"/>
    <p:sldLayoutId id="2147484506" r:id="rId19"/>
    <p:sldLayoutId id="2147484507" r:id="rId20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mic Sans MS" panose="030F0702030302020204" pitchFamily="66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mic Sans MS" panose="030F0702030302020204" pitchFamily="66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mic Sans MS" panose="030F0702030302020204" pitchFamily="66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mic Sans MS" panose="030F0702030302020204" pitchFamily="66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mic Sans MS" panose="030F0702030302020204" pitchFamily="66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mic Sans MS" panose="030F0702030302020204" pitchFamily="66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mic Sans MS" panose="030F0702030302020204" pitchFamily="66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mic Sans MS" panose="030F0702030302020204" pitchFamily="66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4D4D4D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4D4D4D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D4D4D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D4D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ttangolo 8">
            <a:extLst>
              <a:ext uri="{FF2B5EF4-FFF2-40B4-BE49-F238E27FC236}">
                <a16:creationId xmlns:a16="http://schemas.microsoft.com/office/drawing/2014/main" id="{8EDCE9E0-8BE8-4952-8C83-EDE8AC3D70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lum bright="70000" contrast="-70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defRPr/>
            </a:pPr>
            <a:endParaRPr lang="it-IT" altLang="it-IT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sp>
        <p:nvSpPr>
          <p:cNvPr id="2051" name="Segnaposto titolo 1">
            <a:extLst>
              <a:ext uri="{FF2B5EF4-FFF2-40B4-BE49-F238E27FC236}">
                <a16:creationId xmlns:a16="http://schemas.microsoft.com/office/drawing/2014/main" id="{4E6A5734-D1A3-4D20-9869-3DE3AC43CA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36550" y="260350"/>
            <a:ext cx="115189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2052" name="Segnaposto testo 2">
            <a:extLst>
              <a:ext uri="{FF2B5EF4-FFF2-40B4-BE49-F238E27FC236}">
                <a16:creationId xmlns:a16="http://schemas.microsoft.com/office/drawing/2014/main" id="{1C519C23-4D75-4AF1-84E9-F985294F7A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36550" y="1628775"/>
            <a:ext cx="11518900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Modifica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7A9483-C8AE-4E4B-B542-97868094A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DEB7B3-FBBF-48E4-847F-40D3B1A32612}" type="datetime1">
              <a:rPr lang="it-IT"/>
              <a:pPr>
                <a:defRPr/>
              </a:pPr>
              <a:t>10/01/2022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56296D-C6BC-4129-AC9A-3B74660C9E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8737B9-62C5-4DFA-8913-8259580FA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Garamond" panose="02020404030301010803" pitchFamily="18" charset="0"/>
              </a:defRPr>
            </a:lvl1pPr>
          </a:lstStyle>
          <a:p>
            <a:fld id="{2D8840A0-9FA7-4E02-BF0C-C3D2D447AFB5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rgbClr val="B6492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B64926"/>
          </a:solidFill>
          <a:latin typeface="Gill Sans MT" panose="020B05020201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B64926"/>
          </a:solidFill>
          <a:latin typeface="Gill Sans MT" panose="020B05020201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B64926"/>
          </a:solidFill>
          <a:latin typeface="Gill Sans MT" panose="020B05020201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B64926"/>
          </a:solidFill>
          <a:latin typeface="Gill Sans MT" panose="020B0502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B64926"/>
          </a:solidFill>
          <a:latin typeface="Gill Sans MT" panose="020B0502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B64926"/>
          </a:solidFill>
          <a:latin typeface="Gill Sans MT" panose="020B0502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B64926"/>
          </a:solidFill>
          <a:latin typeface="Gill Sans MT" panose="020B0502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B64926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1.xml"/><Relationship Id="rId7" Type="http://schemas.openxmlformats.org/officeDocument/2006/relationships/oleObject" Target="../embeddings/oleObject2.bin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11" Type="http://schemas.openxmlformats.org/officeDocument/2006/relationships/image" Target="../media/image50.png"/><Relationship Id="rId5" Type="http://schemas.openxmlformats.org/officeDocument/2006/relationships/image" Target="../media/image49.jpe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5" name="Oggetto 14" descr="Logo Comune di Genova">
            <a:extLst>
              <a:ext uri="{FF2B5EF4-FFF2-40B4-BE49-F238E27FC236}">
                <a16:creationId xmlns:a16="http://schemas.microsoft.com/office/drawing/2014/main" id="{E8FEDF60-89E1-42F4-9A23-8E243FAB08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019542"/>
              </p:ext>
            </p:extLst>
          </p:nvPr>
        </p:nvGraphicFramePr>
        <p:xfrm>
          <a:off x="3032125" y="106363"/>
          <a:ext cx="122872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1" name="PDF" r:id="rId5" imgW="0" imgH="0" progId="FoxitPhantomPDF.Document">
                  <p:embed/>
                </p:oleObj>
              </mc:Choice>
              <mc:Fallback>
                <p:oleObj name="PDF" r:id="rId5" imgW="0" imgH="0" progId="FoxitPhantomPDF.Document">
                  <p:embed/>
                  <p:pic>
                    <p:nvPicPr>
                      <p:cNvPr id="0" name="Oggetto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125" y="106363"/>
                        <a:ext cx="122872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4" name="Immagine 4" descr="Logo Progetto GENOVA INSIEME">
            <a:extLst>
              <a:ext uri="{FF2B5EF4-FFF2-40B4-BE49-F238E27FC236}">
                <a16:creationId xmlns:a16="http://schemas.microsoft.com/office/drawing/2014/main" id="{561A76F9-5A19-42F1-87B4-651709620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38" y="577850"/>
            <a:ext cx="200501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Immagine 7" descr="Logo Agenzia per la Famiglia">
            <a:extLst>
              <a:ext uri="{FF2B5EF4-FFF2-40B4-BE49-F238E27FC236}">
                <a16:creationId xmlns:a16="http://schemas.microsoft.com/office/drawing/2014/main" id="{94D8F324-95C2-49F1-B3B4-EE397E007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1118">
            <a:off x="9644063" y="385763"/>
            <a:ext cx="1284287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itolo 1">
            <a:extLst>
              <a:ext uri="{FF2B5EF4-FFF2-40B4-BE49-F238E27FC236}">
                <a16:creationId xmlns:a16="http://schemas.microsoft.com/office/drawing/2014/main" id="{0E2A1BEB-76A1-46CD-98BD-30D1A06F8F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 rot="20987751">
            <a:off x="306388" y="1636713"/>
            <a:ext cx="5013325" cy="1827212"/>
          </a:xfrm>
        </p:spPr>
        <p:txBody>
          <a:bodyPr/>
          <a:lstStyle/>
          <a:p>
            <a:pPr algn="ctr" eaLnBrk="1" hangingPunct="1"/>
            <a:r>
              <a:rPr lang="it-IT" altLang="it-IT" dirty="0">
                <a:latin typeface="Merriweather" pitchFamily="2" charset="0"/>
              </a:rPr>
              <a:t>Le scatole dei draghi</a:t>
            </a:r>
          </a:p>
        </p:txBody>
      </p:sp>
      <p:pic>
        <p:nvPicPr>
          <p:cNvPr id="27653" name="Segnaposto immagine 13" descr="Immagine di grande drago grigio alato, accovacciato">
            <a:extLst>
              <a:ext uri="{FF2B5EF4-FFF2-40B4-BE49-F238E27FC236}">
                <a16:creationId xmlns:a16="http://schemas.microsoft.com/office/drawing/2014/main" id="{45670E7C-2154-483D-9A1F-2E868F547FA5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17938" r="2275" b="17508"/>
          <a:stretch>
            <a:fillRect/>
          </a:stretch>
        </p:blipFill>
        <p:spPr>
          <a:xfrm rot="21006345">
            <a:off x="175018" y="3352916"/>
            <a:ext cx="5566960" cy="251358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C26F0E0-C9C3-4287-B725-C80B983013B9}"/>
              </a:ext>
            </a:extLst>
          </p:cNvPr>
          <p:cNvSpPr txBox="1">
            <a:spLocks noChangeArrowheads="1"/>
          </p:cNvSpPr>
          <p:nvPr/>
        </p:nvSpPr>
        <p:spPr bwMode="auto">
          <a:xfrm rot="818009">
            <a:off x="6974558" y="2574963"/>
            <a:ext cx="507523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200" b="1" dirty="0">
                <a:solidFill>
                  <a:schemeClr val="bg1"/>
                </a:solidFill>
                <a:latin typeface="Merriweather" pitchFamily="2" charset="0"/>
              </a:rPr>
              <a:t>una proposta per rielaborare in modo costruttivo lo “stress da Covid-19”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E479878-3314-49CA-977B-5F017CD0F56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 rot="680847">
            <a:off x="7773988" y="5148263"/>
            <a:ext cx="4443412" cy="776287"/>
          </a:xfrm>
        </p:spPr>
        <p:txBody>
          <a:bodyPr>
            <a:normAutofit fontScale="77500" lnSpcReduction="20000"/>
          </a:bodyPr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it-IT" altLang="it-IT" sz="2000" b="1" dirty="0">
                <a:latin typeface="Merriweather" pitchFamily="2" charset="0"/>
              </a:rPr>
              <a:t>Progetto Auto Mutuo Aiuto strategico nella scuola: un percorso collettivo di resilienza</a:t>
            </a:r>
          </a:p>
          <a:p>
            <a:pPr algn="ctr" eaLnBrk="1" hangingPunct="1">
              <a:spcBef>
                <a:spcPct val="0"/>
              </a:spcBef>
              <a:defRPr/>
            </a:pPr>
            <a:r>
              <a:rPr lang="it-IT" altLang="it-IT" sz="1800" dirty="0">
                <a:latin typeface="Merriweather" pitchFamily="2" charset="0"/>
              </a:rPr>
              <a:t>Anno scolastico 2021/2022</a:t>
            </a:r>
          </a:p>
        </p:txBody>
      </p:sp>
    </p:spTree>
    <p:custDataLst>
      <p:tags r:id="rId2"/>
    </p:custDataLst>
  </p:cSld>
  <p:clrMapOvr>
    <a:masterClrMapping/>
  </p:clrMapOvr>
  <p:transition advTm="632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6" name="CasellaDiTesto 30">
            <a:extLst>
              <a:ext uri="{FF2B5EF4-FFF2-40B4-BE49-F238E27FC236}">
                <a16:creationId xmlns:a16="http://schemas.microsoft.com/office/drawing/2014/main" id="{BBD99B6D-41BC-43B9-9DB5-EA4C761BC373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 rot="21191702">
            <a:off x="-367005" y="851828"/>
            <a:ext cx="5541744" cy="1077218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rriweather" pitchFamily="2" charset="0"/>
                <a:ea typeface="+mn-ea"/>
                <a:cs typeface="+mn-cs"/>
              </a:rPr>
              <a:t>Come preparare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rriweather" pitchFamily="2" charset="0"/>
                <a:ea typeface="+mn-ea"/>
                <a:cs typeface="+mn-cs"/>
              </a:rPr>
              <a:t>la Scatola dei Draghi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2979133-5B69-4DCD-A32D-2514074B7A49}"/>
              </a:ext>
            </a:extLst>
          </p:cNvPr>
          <p:cNvSpPr txBox="1"/>
          <p:nvPr/>
        </p:nvSpPr>
        <p:spPr>
          <a:xfrm rot="21296178">
            <a:off x="4824413" y="820738"/>
            <a:ext cx="487362" cy="522287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it-IT" sz="2800" b="1" dirty="0">
                <a:solidFill>
                  <a:schemeClr val="bg1"/>
                </a:solidFill>
                <a:latin typeface="Merriweather" pitchFamily="2" charset="77"/>
                <a:ea typeface="+mj-ea"/>
                <a:cs typeface="+mj-cs"/>
              </a:rPr>
              <a:t>1</a:t>
            </a:r>
            <a:endParaRPr lang="it-IT" sz="2800" dirty="0">
              <a:solidFill>
                <a:schemeClr val="bg1"/>
              </a:solidFill>
              <a:latin typeface="Merriweather" pitchFamily="2" charset="77"/>
            </a:endParaRPr>
          </a:p>
        </p:txBody>
      </p:sp>
      <p:pic>
        <p:nvPicPr>
          <p:cNvPr id="29703" name="Immagine 14" descr="scatola di cartone sigillata">
            <a:extLst>
              <a:ext uri="{FF2B5EF4-FFF2-40B4-BE49-F238E27FC236}">
                <a16:creationId xmlns:a16="http://schemas.microsoft.com/office/drawing/2014/main" id="{ACFDDF29-70F6-43F8-9F64-8ED6BDB9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2878">
            <a:off x="400050" y="2314575"/>
            <a:ext cx="2081213" cy="2084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Immagine 20" descr="disegno di drago eretto alato, applicato sul lato frontale della scatola">
            <a:extLst>
              <a:ext uri="{FF2B5EF4-FFF2-40B4-BE49-F238E27FC236}">
                <a16:creationId xmlns:a16="http://schemas.microsoft.com/office/drawing/2014/main" id="{04FB1E85-22D9-44B9-A59D-B74EFA856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6" b="11446"/>
          <a:stretch>
            <a:fillRect/>
          </a:stretch>
        </p:blipFill>
        <p:spPr bwMode="auto">
          <a:xfrm rot="-833749">
            <a:off x="989013" y="2947988"/>
            <a:ext cx="1319212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58391D5-9751-4A91-BC86-BBFCDE15C88D}"/>
              </a:ext>
            </a:extLst>
          </p:cNvPr>
          <p:cNvSpPr txBox="1">
            <a:spLocks noChangeArrowheads="1"/>
          </p:cNvSpPr>
          <p:nvPr/>
        </p:nvSpPr>
        <p:spPr bwMode="auto">
          <a:xfrm rot="-821810">
            <a:off x="5136285" y="919572"/>
            <a:ext cx="4524330" cy="707886"/>
          </a:xfrm>
          <a:prstGeom prst="rect">
            <a:avLst/>
          </a:prstGeom>
          <a:gradFill rotWithShape="1">
            <a:gsLst>
              <a:gs pos="0">
                <a:srgbClr val="7F0000"/>
              </a:gs>
              <a:gs pos="50000">
                <a:srgbClr val="B80000"/>
              </a:gs>
              <a:gs pos="100000">
                <a:srgbClr val="DB00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chemeClr val="bg1"/>
                </a:solidFill>
                <a:latin typeface="Merriweather" pitchFamily="2" charset="0"/>
              </a:rPr>
              <a:t>Guarda il video su </a:t>
            </a:r>
            <a:r>
              <a:rPr lang="it-IT" altLang="it-IT" sz="2000" b="1" dirty="0" err="1">
                <a:solidFill>
                  <a:schemeClr val="bg1"/>
                </a:solidFill>
                <a:latin typeface="Merriweather" pitchFamily="2" charset="0"/>
              </a:rPr>
              <a:t>Youtube</a:t>
            </a:r>
            <a:r>
              <a:rPr lang="it-IT" altLang="it-IT" sz="2000" b="1" dirty="0">
                <a:solidFill>
                  <a:schemeClr val="bg1"/>
                </a:solidFill>
                <a:latin typeface="Merriweather" pitchFamily="2" charset="0"/>
              </a:rPr>
              <a:t>: https://youtu.be/OcssqHE5BOA</a:t>
            </a:r>
          </a:p>
        </p:txBody>
      </p:sp>
      <p:sp>
        <p:nvSpPr>
          <p:cNvPr id="29700" name="CasellaDiTesto 13">
            <a:extLst>
              <a:ext uri="{FF2B5EF4-FFF2-40B4-BE49-F238E27FC236}">
                <a16:creationId xmlns:a16="http://schemas.microsoft.com/office/drawing/2014/main" id="{1FE3123D-06C4-492B-92DA-2B7DD0F896A1}"/>
              </a:ext>
            </a:extLst>
          </p:cNvPr>
          <p:cNvSpPr txBox="1">
            <a:spLocks noChangeArrowheads="1"/>
          </p:cNvSpPr>
          <p:nvPr/>
        </p:nvSpPr>
        <p:spPr bwMode="auto">
          <a:xfrm rot="-800668">
            <a:off x="3551238" y="1860550"/>
            <a:ext cx="85852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solidFill>
                  <a:srgbClr val="000066"/>
                </a:solidFill>
              </a:rPr>
              <a:t>Usare una scatola abbastanza capiente, chiuderla, sigillarla e ricoprirla con disegni e immagini di draghi. </a:t>
            </a:r>
          </a:p>
        </p:txBody>
      </p:sp>
      <p:pic>
        <p:nvPicPr>
          <p:cNvPr id="29705" name="Immagine 23" descr="Drago grigio scuro alato, eretto e con fauci spalancate">
            <a:extLst>
              <a:ext uri="{FF2B5EF4-FFF2-40B4-BE49-F238E27FC236}">
                <a16:creationId xmlns:a16="http://schemas.microsoft.com/office/drawing/2014/main" id="{E1980ADD-3612-4D83-B391-C587DAC1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8"/>
          <a:stretch>
            <a:fillRect/>
          </a:stretch>
        </p:blipFill>
        <p:spPr bwMode="auto">
          <a:xfrm rot="-707797">
            <a:off x="3954463" y="3541713"/>
            <a:ext cx="1801812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Immagine 18" descr="testa di drago grigio scuro con fauci spalancate">
            <a:extLst>
              <a:ext uri="{FF2B5EF4-FFF2-40B4-BE49-F238E27FC236}">
                <a16:creationId xmlns:a16="http://schemas.microsoft.com/office/drawing/2014/main" id="{9B792AD8-DBBF-4E32-9156-3EB9773EC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52807">
            <a:off x="5640388" y="3894138"/>
            <a:ext cx="1195387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Immagine 17" descr="drago alato color nocciola ambrato, con lunghe corna bianche">
            <a:extLst>
              <a:ext uri="{FF2B5EF4-FFF2-40B4-BE49-F238E27FC236}">
                <a16:creationId xmlns:a16="http://schemas.microsoft.com/office/drawing/2014/main" id="{1418756D-9E44-4599-A5CA-6CF8E878A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568">
            <a:off x="3838575" y="4833938"/>
            <a:ext cx="2678113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Immagine 26" descr="Disegno di drago nero alato in volo">
            <a:extLst>
              <a:ext uri="{FF2B5EF4-FFF2-40B4-BE49-F238E27FC236}">
                <a16:creationId xmlns:a16="http://schemas.microsoft.com/office/drawing/2014/main" id="{DBCA205D-24D9-46F8-B17A-B58974FEF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19058">
            <a:off x="6376988" y="5135563"/>
            <a:ext cx="16732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Immagine 1" descr="drago grigio alato accovacciato, con lunga coda affusolata">
            <a:extLst>
              <a:ext uri="{FF2B5EF4-FFF2-40B4-BE49-F238E27FC236}">
                <a16:creationId xmlns:a16="http://schemas.microsoft.com/office/drawing/2014/main" id="{11598E69-1ACC-4395-98B3-1B5877EDF6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17308" r="2" b="12477"/>
          <a:stretch>
            <a:fillRect/>
          </a:stretch>
        </p:blipFill>
        <p:spPr bwMode="auto">
          <a:xfrm rot="-834373">
            <a:off x="7894638" y="4948238"/>
            <a:ext cx="36322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Segnaposto testo 5">
            <a:extLst>
              <a:ext uri="{FF2B5EF4-FFF2-40B4-BE49-F238E27FC236}">
                <a16:creationId xmlns:a16="http://schemas.microsoft.com/office/drawing/2014/main" id="{1439D160-818F-4AE3-9E5B-0CA0DA91395B}"/>
              </a:ext>
            </a:extLst>
          </p:cNvPr>
          <p:cNvSpPr txBox="1">
            <a:spLocks noChangeArrowheads="1"/>
          </p:cNvSpPr>
          <p:nvPr/>
        </p:nvSpPr>
        <p:spPr bwMode="auto">
          <a:xfrm rot="20814050">
            <a:off x="6794500" y="2487613"/>
            <a:ext cx="53467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Si può anche creare una Scatola dei Draghi «virtuale», utilizzando una cartella condivisa in cui depositare file anonimi crittografati.</a:t>
            </a:r>
          </a:p>
        </p:txBody>
      </p:sp>
      <p:pic>
        <p:nvPicPr>
          <p:cNvPr id="17" name="Picture 12" descr="Disegno di Cartella Informatica">
            <a:extLst>
              <a:ext uri="{FF2B5EF4-FFF2-40B4-BE49-F238E27FC236}">
                <a16:creationId xmlns:a16="http://schemas.microsoft.com/office/drawing/2014/main" id="{814E8660-151B-44B2-B920-020880A15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963">
            <a:off x="10748963" y="3643313"/>
            <a:ext cx="1166812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8" descr="simbolo del lucchetto, posto al centro frontalmente sulla cartella informatica">
            <a:extLst>
              <a:ext uri="{FF2B5EF4-FFF2-40B4-BE49-F238E27FC236}">
                <a16:creationId xmlns:a16="http://schemas.microsoft.com/office/drawing/2014/main" id="{9C80F185-EF7C-4F92-8211-034E6062E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10858">
            <a:off x="11168063" y="4056063"/>
            <a:ext cx="4191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Immagine 1" descr="Immagine di draghetto verde sorpreso">
            <a:extLst>
              <a:ext uri="{FF2B5EF4-FFF2-40B4-BE49-F238E27FC236}">
                <a16:creationId xmlns:a16="http://schemas.microsoft.com/office/drawing/2014/main" id="{A089D538-6EDD-49E6-A754-8C74029BD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4764088"/>
            <a:ext cx="1274762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Segnaposto numero diapositiva 8">
            <a:extLst>
              <a:ext uri="{FF2B5EF4-FFF2-40B4-BE49-F238E27FC236}">
                <a16:creationId xmlns:a16="http://schemas.microsoft.com/office/drawing/2014/main" id="{4E80C78B-4A82-43FD-BCC0-8F5959F87C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1488977-3D61-4F7D-893E-A3F5A94C5C1C}" type="slidenum">
              <a:rPr lang="it-IT" altLang="it-IT" sz="1600">
                <a:solidFill>
                  <a:schemeClr val="bg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1887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70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tolo 4">
            <a:extLst>
              <a:ext uri="{FF2B5EF4-FFF2-40B4-BE49-F238E27FC236}">
                <a16:creationId xmlns:a16="http://schemas.microsoft.com/office/drawing/2014/main" id="{E060576E-DA1F-4D19-ACC6-531B5796D3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21221783">
            <a:off x="46166" y="412618"/>
            <a:ext cx="4730750" cy="1042147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it-IT" altLang="it-IT" sz="3200" dirty="0">
                <a:latin typeface="Merriweather" pitchFamily="2" charset="0"/>
                <a:ea typeface="+mn-ea"/>
                <a:cs typeface="+mn-cs"/>
              </a:rPr>
              <a:t>Come preparare </a:t>
            </a:r>
            <a:br>
              <a:rPr lang="it-IT" altLang="it-IT" sz="3200" dirty="0">
                <a:latin typeface="Merriweather" pitchFamily="2" charset="0"/>
                <a:ea typeface="+mn-ea"/>
                <a:cs typeface="+mn-cs"/>
              </a:rPr>
            </a:br>
            <a:r>
              <a:rPr lang="it-IT" altLang="it-IT" sz="3200" dirty="0">
                <a:latin typeface="Merriweather" pitchFamily="2" charset="0"/>
                <a:ea typeface="+mn-ea"/>
                <a:cs typeface="+mn-cs"/>
              </a:rPr>
              <a:t>la Scatola dei Draghi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AA7CF5-40B7-47B1-95D7-DC9DBA456815}"/>
              </a:ext>
            </a:extLst>
          </p:cNvPr>
          <p:cNvSpPr txBox="1"/>
          <p:nvPr/>
        </p:nvSpPr>
        <p:spPr>
          <a:xfrm rot="21296178">
            <a:off x="4841875" y="328613"/>
            <a:ext cx="512763" cy="522287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it-IT" sz="2800" b="1" dirty="0">
                <a:solidFill>
                  <a:schemeClr val="bg1"/>
                </a:solidFill>
                <a:latin typeface="Merriweather" pitchFamily="2" charset="77"/>
                <a:ea typeface="+mj-ea"/>
                <a:cs typeface="+mj-cs"/>
              </a:rPr>
              <a:t>2</a:t>
            </a:r>
            <a:endParaRPr lang="it-IT" sz="2800" dirty="0">
              <a:solidFill>
                <a:schemeClr val="bg1"/>
              </a:solidFill>
              <a:latin typeface="Merriweather" pitchFamily="2" charset="77"/>
            </a:endParaRPr>
          </a:p>
        </p:txBody>
      </p:sp>
      <p:sp>
        <p:nvSpPr>
          <p:cNvPr id="31749" name="Segnaposto testo 5">
            <a:extLst>
              <a:ext uri="{FF2B5EF4-FFF2-40B4-BE49-F238E27FC236}">
                <a16:creationId xmlns:a16="http://schemas.microsoft.com/office/drawing/2014/main" id="{69AF91F1-2579-4F6B-A7A0-5D24FD81BDEA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>
          <a:xfrm>
            <a:off x="708025" y="1711325"/>
            <a:ext cx="6446838" cy="28575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it-IT" altLang="it-IT" sz="2600" dirty="0">
                <a:solidFill>
                  <a:srgbClr val="000066"/>
                </a:solidFill>
              </a:rPr>
              <a:t>Fare un taglio sulla sommità della scatola chiusa e decorata, in modo vi si possano successivamente inserire i fogli con pensieri, riflessioni ed emozioni causate dall’emergenza Covid19.</a:t>
            </a: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2600" dirty="0">
                <a:solidFill>
                  <a:srgbClr val="000066"/>
                </a:solidFill>
              </a:rPr>
              <a:t>Ricoprire con foglio plastico per poterla igienizzare e collocarla in un punto ben visibile e raggiungibile.</a:t>
            </a:r>
          </a:p>
        </p:txBody>
      </p:sp>
      <p:pic>
        <p:nvPicPr>
          <p:cNvPr id="31746" name="Immagine 9" descr="Fotografia di scatla dei draghi">
            <a:extLst>
              <a:ext uri="{FF2B5EF4-FFF2-40B4-BE49-F238E27FC236}">
                <a16:creationId xmlns:a16="http://schemas.microsoft.com/office/drawing/2014/main" id="{A73847FF-A77E-43BF-BD4A-DD50B42B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3" y="1041400"/>
            <a:ext cx="44831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Immagine 1" descr="Draghetto verde eretto sorpreso">
            <a:extLst>
              <a:ext uri="{FF2B5EF4-FFF2-40B4-BE49-F238E27FC236}">
                <a16:creationId xmlns:a16="http://schemas.microsoft.com/office/drawing/2014/main" id="{7DE86AC8-7296-4BBC-A2EB-00E9C853A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4764088"/>
            <a:ext cx="1274762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Rettangolo 2">
            <a:extLst>
              <a:ext uri="{FF2B5EF4-FFF2-40B4-BE49-F238E27FC236}">
                <a16:creationId xmlns:a16="http://schemas.microsoft.com/office/drawing/2014/main" id="{751D5579-CCB9-4501-BEA3-C3FB67A4D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938" y="4876800"/>
            <a:ext cx="517683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2600">
                <a:solidFill>
                  <a:srgbClr val="000066"/>
                </a:solidFill>
              </a:rPr>
              <a:t>Anche la Scatola dei Draghi «virtuale» deve essere facilmente riconoscibile e accessibile.</a:t>
            </a:r>
          </a:p>
        </p:txBody>
      </p:sp>
      <p:pic>
        <p:nvPicPr>
          <p:cNvPr id="31756" name="Picture 12" descr="Cartella Informatica">
            <a:extLst>
              <a:ext uri="{FF2B5EF4-FFF2-40B4-BE49-F238E27FC236}">
                <a16:creationId xmlns:a16="http://schemas.microsoft.com/office/drawing/2014/main" id="{5D986EDA-A532-46F0-A3B4-6AFBA5B8E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4395788"/>
            <a:ext cx="1912937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Picture 18" descr="Lucchetto, posto al centro del lato frontale della cartella informatica">
            <a:extLst>
              <a:ext uri="{FF2B5EF4-FFF2-40B4-BE49-F238E27FC236}">
                <a16:creationId xmlns:a16="http://schemas.microsoft.com/office/drawing/2014/main" id="{2C14F848-49F9-4917-921D-5AD684405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5132388"/>
            <a:ext cx="6254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Segnaposto numero diapositiva 3">
            <a:extLst>
              <a:ext uri="{FF2B5EF4-FFF2-40B4-BE49-F238E27FC236}">
                <a16:creationId xmlns:a16="http://schemas.microsoft.com/office/drawing/2014/main" id="{FE6400B7-8CED-4770-8245-3C83A8A91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fld id="{D3E472F6-BEE8-44DA-A2E5-7E3E8E4ADE34}" type="slidenum">
              <a:rPr lang="it-IT" altLang="it-IT" sz="1600">
                <a:solidFill>
                  <a:schemeClr val="bg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3</a:t>
            </a:fld>
            <a:endParaRPr lang="it-IT" altLang="it-IT" sz="1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1874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itolo 3">
            <a:extLst>
              <a:ext uri="{FF2B5EF4-FFF2-40B4-BE49-F238E27FC236}">
                <a16:creationId xmlns:a16="http://schemas.microsoft.com/office/drawing/2014/main" id="{C1A63FD7-BAC4-491D-8C44-68F04B6233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21207764">
            <a:off x="-14545" y="837877"/>
            <a:ext cx="4831230" cy="1127559"/>
          </a:xfrm>
        </p:spPr>
        <p:txBody>
          <a:bodyPr/>
          <a:lstStyle/>
          <a:p>
            <a:pPr eaLnBrk="1" hangingPunct="1"/>
            <a:r>
              <a:rPr lang="it-IT" altLang="it-IT" sz="2400" dirty="0">
                <a:latin typeface="Merriweather" pitchFamily="2" charset="0"/>
              </a:rPr>
              <a:t>riflessioni ed emozioni sulla propria esperienza nell’emergenza covid-19</a:t>
            </a:r>
          </a:p>
        </p:txBody>
      </p:sp>
      <p:sp>
        <p:nvSpPr>
          <p:cNvPr id="33798" name="CasellaDiTesto 9">
            <a:extLst>
              <a:ext uri="{FF2B5EF4-FFF2-40B4-BE49-F238E27FC236}">
                <a16:creationId xmlns:a16="http://schemas.microsoft.com/office/drawing/2014/main" id="{02B77F5F-2A49-40D6-868C-E233A41E4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" y="2236788"/>
            <a:ext cx="767238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000066"/>
                </a:solidFill>
              </a:rPr>
              <a:t>Per il primo mese, ogni professore e studente delle classi coinvolte dedica ogni giorno (anche a casa) un po’ di tempo a riflettere sull'esperienza vissuta e in essere per l'emergenza Covid19, e scrive in merito una riflessione, emozione, pensiero (in forma anonima e di getto, senza rileggere né preoccuparsi del formato: va bene anche il foglio bianco se è così che viene!).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000066"/>
                </a:solidFill>
              </a:rPr>
              <a:t>Nei due mesi successivi questo viene svolto a cadenza settimanale o secondo necessità.</a:t>
            </a:r>
          </a:p>
        </p:txBody>
      </p:sp>
      <p:pic>
        <p:nvPicPr>
          <p:cNvPr id="33794" name="Immagine 3" descr="scatola tipo urna con foglio che sta scendendo">
            <a:extLst>
              <a:ext uri="{FF2B5EF4-FFF2-40B4-BE49-F238E27FC236}">
                <a16:creationId xmlns:a16="http://schemas.microsoft.com/office/drawing/2014/main" id="{FEFA328C-2A1E-43E8-B579-218158DAE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3" t="25206" r="10661" b="29225"/>
          <a:stretch>
            <a:fillRect/>
          </a:stretch>
        </p:blipFill>
        <p:spPr bwMode="auto">
          <a:xfrm>
            <a:off x="5819775" y="285750"/>
            <a:ext cx="309245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Segnaposto testo 4">
            <a:extLst>
              <a:ext uri="{FF2B5EF4-FFF2-40B4-BE49-F238E27FC236}">
                <a16:creationId xmlns:a16="http://schemas.microsoft.com/office/drawing/2014/main" id="{9A02AD7E-F384-4017-93FC-E0C741B47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45413" y="2424113"/>
            <a:ext cx="4289425" cy="2455862"/>
          </a:xfrm>
          <a:gradFill rotWithShape="0"/>
        </p:spPr>
        <p:txBody>
          <a:bodyPr tIns="180000"/>
          <a:lstStyle/>
          <a:p>
            <a:pPr eaLnBrk="1" hangingPunct="1">
              <a:spcBef>
                <a:spcPct val="0"/>
              </a:spcBef>
            </a:pPr>
            <a:r>
              <a:rPr lang="it-IT" altLang="it-IT" sz="2100"/>
              <a:t>Gli elaborati vengono via via inseriti nelle Scatole dei Draghi. </a:t>
            </a:r>
          </a:p>
          <a:p>
            <a:pPr eaLnBrk="1" hangingPunct="1">
              <a:spcBef>
                <a:spcPts val="600"/>
              </a:spcBef>
            </a:pPr>
            <a:r>
              <a:rPr lang="it-IT" altLang="it-IT" sz="2100"/>
              <a:t>In quelle virtuali ognuno scrive il suo pensiero in un file anonimo, che poi deposita nella «cartella dei draghi» dopo averlo crittografato.</a:t>
            </a:r>
          </a:p>
        </p:txBody>
      </p:sp>
      <p:sp>
        <p:nvSpPr>
          <p:cNvPr id="33797" name="Segnaposto numero diapositiva 2">
            <a:extLst>
              <a:ext uri="{FF2B5EF4-FFF2-40B4-BE49-F238E27FC236}">
                <a16:creationId xmlns:a16="http://schemas.microsoft.com/office/drawing/2014/main" id="{FF3739CF-23CC-4F4F-B35C-C7897FE85B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51BDD12-8BC1-46E1-AE25-33154B9C0A42}" type="slidenum">
              <a:rPr lang="it-IT" altLang="it-IT" sz="1600">
                <a:solidFill>
                  <a:schemeClr val="bg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3799" name="Immagine 5" descr="piccolo draghetto verde eretto, sorpreso">
            <a:extLst>
              <a:ext uri="{FF2B5EF4-FFF2-40B4-BE49-F238E27FC236}">
                <a16:creationId xmlns:a16="http://schemas.microsoft.com/office/drawing/2014/main" id="{B0008B82-AAB2-4A03-8891-FA7F2137D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75" y="1143000"/>
            <a:ext cx="639763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Immagine 7" descr="testa di drago grigio scuro con fauci spalancate">
            <a:extLst>
              <a:ext uri="{FF2B5EF4-FFF2-40B4-BE49-F238E27FC236}">
                <a16:creationId xmlns:a16="http://schemas.microsoft.com/office/drawing/2014/main" id="{B1FDD683-9F59-4BB3-9CF4-96CC671F0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63" y="1154113"/>
            <a:ext cx="84455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Immagine 9" descr="drago alato color nocciola ambrato, con ali spiegate e lunghe corna bianche">
            <a:extLst>
              <a:ext uri="{FF2B5EF4-FFF2-40B4-BE49-F238E27FC236}">
                <a16:creationId xmlns:a16="http://schemas.microsoft.com/office/drawing/2014/main" id="{81F0DFCE-12A4-4194-8009-730CC5BD6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065213"/>
            <a:ext cx="1252537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6" descr="Lucchetto, Sicurezza, Blocco, Crittografia">
            <a:extLst>
              <a:ext uri="{FF2B5EF4-FFF2-40B4-BE49-F238E27FC236}">
                <a16:creationId xmlns:a16="http://schemas.microsoft.com/office/drawing/2014/main" id="{C4225F68-2101-42C8-9EC6-B3BDD8862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25" y="4808538"/>
            <a:ext cx="1554163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597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DB1FBC4-E85E-4FE3-AF3E-E654EE4D0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82743">
            <a:off x="16033" y="532600"/>
            <a:ext cx="3944938" cy="954107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it-IT" sz="2800" dirty="0">
                <a:solidFill>
                  <a:prstClr val="white"/>
                </a:solidFill>
                <a:latin typeface="Merriweather" pitchFamily="2" charset="77"/>
                <a:ea typeface="+mn-ea"/>
                <a:cs typeface="+mn-cs"/>
              </a:rPr>
              <a:t>Pensare positivo!</a:t>
            </a:r>
            <a:endParaRPr lang="it-IT" sz="2800" dirty="0">
              <a:latin typeface="Merriweather" pitchFamily="2" charset="77"/>
            </a:endParaRPr>
          </a:p>
        </p:txBody>
      </p:sp>
      <p:sp>
        <p:nvSpPr>
          <p:cNvPr id="35844" name="Segnaposto testo 3">
            <a:extLst>
              <a:ext uri="{FF2B5EF4-FFF2-40B4-BE49-F238E27FC236}">
                <a16:creationId xmlns:a16="http://schemas.microsoft.com/office/drawing/2014/main" id="{FDD62576-EEB8-476A-92D9-7C9C7665EB58}"/>
              </a:ext>
            </a:extLst>
          </p:cNvPr>
          <p:cNvSpPr>
            <a:spLocks noGrp="1" noChangeArrowheads="1"/>
          </p:cNvSpPr>
          <p:nvPr>
            <p:ph type="body" idx="2"/>
          </p:nvPr>
        </p:nvSpPr>
        <p:spPr>
          <a:xfrm rot="21341802">
            <a:off x="23813" y="1577975"/>
            <a:ext cx="3968750" cy="3541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0" dirty="0">
                <a:solidFill>
                  <a:srgbClr val="000066"/>
                </a:solidFill>
              </a:rPr>
              <a:t>Successivamente, per un ulteriore mese, studenti e insegnanti applicano sulle Scatole dei Draghi elementi positivi, affettivi, di valore (figurine, adesivi, disegni, …) che possono anche essere inseriti nelle scatole stesse.</a:t>
            </a:r>
          </a:p>
        </p:txBody>
      </p:sp>
      <p:pic>
        <p:nvPicPr>
          <p:cNvPr id="35842" name="Immagine 18" descr="Draghetto verde eretto, sorpreso, in parte coperto dalle altre immagini">
            <a:extLst>
              <a:ext uri="{FF2B5EF4-FFF2-40B4-BE49-F238E27FC236}">
                <a16:creationId xmlns:a16="http://schemas.microsoft.com/office/drawing/2014/main" id="{E65F9AB1-9BC8-4F7F-BF5C-5C78B403F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0" y="175768"/>
            <a:ext cx="2820988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Segnaposto immagine 8" descr="Set di strumenti per disegnare e dipingere">
            <a:extLst>
              <a:ext uri="{FF2B5EF4-FFF2-40B4-BE49-F238E27FC236}">
                <a16:creationId xmlns:a16="http://schemas.microsoft.com/office/drawing/2014/main" id="{CCC1543A-36F2-42A5-B872-7D3B92F51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0"/>
            <a:ext cx="42164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Immagine 9" descr="fotografia di scatola con varie ritagli di stoffa applicati">
            <a:extLst>
              <a:ext uri="{FF2B5EF4-FFF2-40B4-BE49-F238E27FC236}">
                <a16:creationId xmlns:a16="http://schemas.microsoft.com/office/drawing/2014/main" id="{B6FDA641-7B1B-43BF-AA9B-82D1F37DF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70" y="2806700"/>
            <a:ext cx="3481388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olo 1" descr="lunga casella colorata in rosso">
            <a:extLst>
              <a:ext uri="{FF2B5EF4-FFF2-40B4-BE49-F238E27FC236}">
                <a16:creationId xmlns:a16="http://schemas.microsoft.com/office/drawing/2014/main" id="{25D9C0F3-5437-44FB-B9D5-63F3BEF6C50E}"/>
              </a:ext>
            </a:extLst>
          </p:cNvPr>
          <p:cNvSpPr txBox="1">
            <a:spLocks/>
          </p:cNvSpPr>
          <p:nvPr/>
        </p:nvSpPr>
        <p:spPr>
          <a:xfrm rot="21179599">
            <a:off x="2601913" y="4941888"/>
            <a:ext cx="9707562" cy="1309687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4982716"/>
              <a:gd name="connsiteY0" fmla="*/ 1091949 h 1091949"/>
              <a:gd name="connsiteX1" fmla="*/ 107011 w 4982716"/>
              <a:gd name="connsiteY1" fmla="*/ 35271 h 1091949"/>
              <a:gd name="connsiteX2" fmla="*/ 4982716 w 4982716"/>
              <a:gd name="connsiteY2" fmla="*/ 0 h 1091949"/>
              <a:gd name="connsiteX3" fmla="*/ 4918347 w 4982716"/>
              <a:gd name="connsiteY3" fmla="*/ 1085203 h 1091949"/>
              <a:gd name="connsiteX4" fmla="*/ 0 w 4982716"/>
              <a:gd name="connsiteY4" fmla="*/ 1091949 h 1091949"/>
              <a:gd name="connsiteX0" fmla="*/ 0 w 4982716"/>
              <a:gd name="connsiteY0" fmla="*/ 1091949 h 1091949"/>
              <a:gd name="connsiteX1" fmla="*/ 51911 w 4982716"/>
              <a:gd name="connsiteY1" fmla="*/ 583313 h 1091949"/>
              <a:gd name="connsiteX2" fmla="*/ 107011 w 4982716"/>
              <a:gd name="connsiteY2" fmla="*/ 35271 h 1091949"/>
              <a:gd name="connsiteX3" fmla="*/ 4982716 w 4982716"/>
              <a:gd name="connsiteY3" fmla="*/ 0 h 1091949"/>
              <a:gd name="connsiteX4" fmla="*/ 4918347 w 4982716"/>
              <a:gd name="connsiteY4" fmla="*/ 1085203 h 1091949"/>
              <a:gd name="connsiteX5" fmla="*/ 0 w 4982716"/>
              <a:gd name="connsiteY5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82716" h="1091949">
                <a:moveTo>
                  <a:pt x="0" y="1091949"/>
                </a:moveTo>
                <a:cubicBezTo>
                  <a:pt x="14655" y="919573"/>
                  <a:pt x="37256" y="755689"/>
                  <a:pt x="51911" y="583313"/>
                </a:cubicBezTo>
                <a:lnTo>
                  <a:pt x="107011" y="35271"/>
                </a:lnTo>
                <a:lnTo>
                  <a:pt x="4982716" y="0"/>
                </a:lnTo>
                <a:lnTo>
                  <a:pt x="4918347" y="1085203"/>
                </a:lnTo>
                <a:lnTo>
                  <a:pt x="0" y="1091949"/>
                </a:lnTo>
                <a:close/>
              </a:path>
            </a:pathLst>
          </a:cu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9B898"/>
            </a:solidFill>
          </a:ln>
        </p:spPr>
        <p:txBody>
          <a:bodyPr lIns="954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it-IT" sz="1900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584F356-69B7-45C7-B849-BF4AEF0FD4CD}"/>
              </a:ext>
            </a:extLst>
          </p:cNvPr>
          <p:cNvSpPr txBox="1"/>
          <p:nvPr/>
        </p:nvSpPr>
        <p:spPr>
          <a:xfrm rot="21170042">
            <a:off x="2776367" y="4938412"/>
            <a:ext cx="98644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chemeClr val="bg1"/>
                </a:solidFill>
                <a:latin typeface="Merriweather" pitchFamily="2" charset="77"/>
              </a:rPr>
              <a:t>A fine mese ogni scatola va chiusa e, con un minimo rituale, «smaltita» (e quella virtuale va eliminata): in questo modo si lasciano andare …… con rispetto, </a:t>
            </a:r>
          </a:p>
          <a:p>
            <a:pPr>
              <a:defRPr/>
            </a:pPr>
            <a:r>
              <a:rPr lang="it-IT" b="1" dirty="0">
                <a:solidFill>
                  <a:schemeClr val="bg1"/>
                </a:solidFill>
                <a:latin typeface="Merriweather" pitchFamily="2" charset="77"/>
              </a:rPr>
              <a:t>le parti in eccesso di tutti i vissuti attraversati.</a:t>
            </a:r>
          </a:p>
          <a:p>
            <a:pPr>
              <a:defRPr/>
            </a:pPr>
            <a:r>
              <a:rPr lang="it-IT" b="1" dirty="0">
                <a:solidFill>
                  <a:schemeClr val="bg1"/>
                </a:solidFill>
                <a:latin typeface="Merriweather" pitchFamily="2" charset="77"/>
              </a:rPr>
              <a:t>Agli studenti viene consegnato l’adesivo con il simbolo del </a:t>
            </a:r>
            <a:r>
              <a:rPr lang="it-IT" b="1" dirty="0">
                <a:solidFill>
                  <a:schemeClr val="tx1">
                    <a:lumMod val="50000"/>
                  </a:schemeClr>
                </a:solidFill>
                <a:highlight>
                  <a:srgbClr val="00FF00"/>
                </a:highlight>
                <a:latin typeface="Comic Sans MS" panose="030F0702030302020204" pitchFamily="66" charset="0"/>
              </a:rPr>
              <a:t>«cattura draghi»</a:t>
            </a:r>
            <a:r>
              <a:rPr lang="it-IT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5850" name="Immagine 12" descr="piccolo draghetto verde eretto, sorpreso">
            <a:extLst>
              <a:ext uri="{FF2B5EF4-FFF2-40B4-BE49-F238E27FC236}">
                <a16:creationId xmlns:a16="http://schemas.microsoft.com/office/drawing/2014/main" id="{EBD73D9D-3DEC-44CE-84E4-2E5DE41D6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5233988"/>
            <a:ext cx="91281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imbolo &quot;Non consentito&quot; 11" descr="simbolo divieto">
            <a:extLst>
              <a:ext uri="{FF2B5EF4-FFF2-40B4-BE49-F238E27FC236}">
                <a16:creationId xmlns:a16="http://schemas.microsoft.com/office/drawing/2014/main" id="{201AD220-210A-4CDA-A107-2EC160A113D7}"/>
              </a:ext>
            </a:extLst>
          </p:cNvPr>
          <p:cNvSpPr/>
          <p:nvPr/>
        </p:nvSpPr>
        <p:spPr>
          <a:xfrm>
            <a:off x="1049338" y="4989513"/>
            <a:ext cx="1692275" cy="1690687"/>
          </a:xfrm>
          <a:prstGeom prst="noSmoking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kern="0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35843" name="Segnaposto numero diapositiva 2">
            <a:extLst>
              <a:ext uri="{FF2B5EF4-FFF2-40B4-BE49-F238E27FC236}">
                <a16:creationId xmlns:a16="http://schemas.microsoft.com/office/drawing/2014/main" id="{4450DA2F-8E03-4CB7-85AB-E703C6976B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58BF67E0-5778-4AF3-AF7A-6F99FE2C8E15}" type="slidenum">
              <a:rPr lang="it-IT" altLang="it-IT" sz="1600">
                <a:solidFill>
                  <a:schemeClr val="bg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spd="med" advTm="253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olo 1">
            <a:extLst>
              <a:ext uri="{FF2B5EF4-FFF2-40B4-BE49-F238E27FC236}">
                <a16:creationId xmlns:a16="http://schemas.microsoft.com/office/drawing/2014/main" id="{6E4F7FF1-4F6D-43CB-A2CB-56DC88F7A8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840000">
            <a:off x="7348538" y="2025650"/>
            <a:ext cx="5048250" cy="136842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it-IT" altLang="it-IT" sz="1800" dirty="0">
                <a:solidFill>
                  <a:prstClr val="white"/>
                </a:solidFill>
                <a:latin typeface="Merriweather" pitchFamily="2" charset="77"/>
                <a:ea typeface="+mn-ea"/>
                <a:cs typeface="+mn-cs"/>
              </a:rPr>
              <a:t>Sempre in modo “rituale”, la classe</a:t>
            </a:r>
            <a:br>
              <a:rPr lang="it-IT" altLang="it-IT" sz="1800" dirty="0">
                <a:solidFill>
                  <a:prstClr val="white"/>
                </a:solidFill>
                <a:latin typeface="Merriweather" pitchFamily="2" charset="77"/>
                <a:ea typeface="+mn-ea"/>
                <a:cs typeface="+mn-cs"/>
              </a:rPr>
            </a:br>
            <a:r>
              <a:rPr lang="it-IT" altLang="it-IT" sz="1800" dirty="0">
                <a:solidFill>
                  <a:prstClr val="white"/>
                </a:solidFill>
                <a:latin typeface="Merriweather" pitchFamily="2" charset="77"/>
                <a:ea typeface="+mn-ea"/>
                <a:cs typeface="+mn-cs"/>
              </a:rPr>
              <a:t>(o, meglio ancora, ogni studente e professore) è invitata ad acquisire e prendersi cura di una pianta “dedicata” a questa esperienza.</a:t>
            </a:r>
          </a:p>
        </p:txBody>
      </p:sp>
      <p:sp>
        <p:nvSpPr>
          <p:cNvPr id="37892" name="Segnaposto testo 7">
            <a:extLst>
              <a:ext uri="{FF2B5EF4-FFF2-40B4-BE49-F238E27FC236}">
                <a16:creationId xmlns:a16="http://schemas.microsoft.com/office/drawing/2014/main" id="{FA59CD19-542D-4C3A-B35E-F37F541693DD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>
          <a:xfrm rot="674603">
            <a:off x="8307388" y="3938588"/>
            <a:ext cx="3895725" cy="876300"/>
          </a:xfrm>
        </p:spPr>
        <p:txBody>
          <a:bodyPr/>
          <a:lstStyle/>
          <a:p>
            <a:pPr>
              <a:lnSpc>
                <a:spcPts val="3000"/>
              </a:lnSpc>
              <a:spcBef>
                <a:spcPct val="0"/>
              </a:spcBef>
            </a:pPr>
            <a:r>
              <a:rPr lang="it-IT" altLang="it-IT" sz="2400" dirty="0">
                <a:solidFill>
                  <a:srgbClr val="FFFFFF"/>
                </a:solidFill>
                <a:latin typeface="Merriweather" pitchFamily="2" charset="0"/>
              </a:rPr>
              <a:t>Un gesto di speranza</a:t>
            </a:r>
          </a:p>
          <a:p>
            <a:pPr>
              <a:lnSpc>
                <a:spcPts val="3000"/>
              </a:lnSpc>
              <a:spcBef>
                <a:spcPct val="0"/>
              </a:spcBef>
            </a:pPr>
            <a:r>
              <a:rPr lang="it-IT" altLang="it-IT" sz="2400" dirty="0">
                <a:solidFill>
                  <a:srgbClr val="FFFFFF"/>
                </a:solidFill>
                <a:latin typeface="Merriweather" pitchFamily="2" charset="0"/>
              </a:rPr>
              <a:t>e progressione</a:t>
            </a:r>
          </a:p>
        </p:txBody>
      </p:sp>
      <p:pic>
        <p:nvPicPr>
          <p:cNvPr id="37893" name="Immagine 1" descr="disegno di vari piccoli vasi colorati con una piccola pianta verde ciascuno ">
            <a:extLst>
              <a:ext uri="{FF2B5EF4-FFF2-40B4-BE49-F238E27FC236}">
                <a16:creationId xmlns:a16="http://schemas.microsoft.com/office/drawing/2014/main" id="{645C2C9A-6E99-4AB0-A79A-D240E5B51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055688"/>
            <a:ext cx="6130925" cy="53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ttangolo 1" descr="casella verde">
            <a:extLst>
              <a:ext uri="{FF2B5EF4-FFF2-40B4-BE49-F238E27FC236}">
                <a16:creationId xmlns:a16="http://schemas.microsoft.com/office/drawing/2014/main" id="{97D103AC-60F4-477F-A0EA-057A518C4902}"/>
              </a:ext>
            </a:extLst>
          </p:cNvPr>
          <p:cNvSpPr>
            <a:spLocks/>
          </p:cNvSpPr>
          <p:nvPr/>
        </p:nvSpPr>
        <p:spPr bwMode="auto">
          <a:xfrm rot="1199929">
            <a:off x="10861675" y="5764213"/>
            <a:ext cx="1501775" cy="650875"/>
          </a:xfrm>
          <a:custGeom>
            <a:avLst/>
            <a:gdLst>
              <a:gd name="T0" fmla="*/ 0 w 1352742"/>
              <a:gd name="T1" fmla="*/ 33344 h 511857"/>
              <a:gd name="T2" fmla="*/ 1750476 w 1352742"/>
              <a:gd name="T3" fmla="*/ 0 h 511857"/>
              <a:gd name="T4" fmla="*/ 2054198 w 1352742"/>
              <a:gd name="T5" fmla="*/ 1298916 h 511857"/>
              <a:gd name="T6" fmla="*/ 11565 w 1352742"/>
              <a:gd name="T7" fmla="*/ 1339435 h 511857"/>
              <a:gd name="T8" fmla="*/ 0 w 1352742"/>
              <a:gd name="T9" fmla="*/ 33344 h 5118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52742" h="511857">
                <a:moveTo>
                  <a:pt x="0" y="12742"/>
                </a:moveTo>
                <a:lnTo>
                  <a:pt x="1152733" y="0"/>
                </a:lnTo>
                <a:lnTo>
                  <a:pt x="1352742" y="496373"/>
                </a:lnTo>
                <a:lnTo>
                  <a:pt x="7616" y="511857"/>
                </a:lnTo>
                <a:lnTo>
                  <a:pt x="0" y="12742"/>
                </a:lnTo>
                <a:close/>
              </a:path>
            </a:pathLst>
          </a:custGeom>
          <a:gradFill rotWithShape="1">
            <a:gsLst>
              <a:gs pos="0">
                <a:srgbClr val="005E00"/>
              </a:gs>
              <a:gs pos="50000">
                <a:srgbClr val="008900"/>
              </a:gs>
              <a:gs pos="100000">
                <a:srgbClr val="00A400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7895" name="Segnaposto numero diapositiva 2">
            <a:extLst>
              <a:ext uri="{FF2B5EF4-FFF2-40B4-BE49-F238E27FC236}">
                <a16:creationId xmlns:a16="http://schemas.microsoft.com/office/drawing/2014/main" id="{ED8C35F2-F808-43EB-87C8-750E8E31D522}"/>
              </a:ext>
            </a:extLst>
          </p:cNvPr>
          <p:cNvSpPr txBox="1">
            <a:spLocks/>
          </p:cNvSpPr>
          <p:nvPr/>
        </p:nvSpPr>
        <p:spPr bwMode="auto">
          <a:xfrm rot="299156">
            <a:off x="11220450" y="5842000"/>
            <a:ext cx="642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Franklin Gothic Book" panose="020B05030201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Franklin Gothic Book" panose="020B05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Franklin Gothic Book" panose="020B05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chemeClr val="bg1"/>
                </a:solidFill>
                <a:latin typeface="Comic Sans MS" panose="030F0702030302020204" pitchFamily="66" charset="0"/>
              </a:rPr>
              <a:t>6</a:t>
            </a:r>
          </a:p>
        </p:txBody>
      </p:sp>
    </p:spTree>
  </p:cSld>
  <p:clrMapOvr>
    <a:masterClrMapping/>
  </p:clrMapOvr>
  <p:transition spd="med" advTm="9481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7">
            <a:extLst>
              <a:ext uri="{FF2B5EF4-FFF2-40B4-BE49-F238E27FC236}">
                <a16:creationId xmlns:a16="http://schemas.microsoft.com/office/drawing/2014/main" id="{F50E01A8-B058-4A01-85E6-E5B54D0BA165}"/>
              </a:ext>
            </a:extLst>
          </p:cNvPr>
          <p:cNvSpPr txBox="1">
            <a:spLocks noGrp="1" noChangeAspect="1"/>
          </p:cNvSpPr>
          <p:nvPr>
            <p:ph type="title" idx="4294967295"/>
          </p:nvPr>
        </p:nvSpPr>
        <p:spPr bwMode="auto">
          <a:xfrm>
            <a:off x="5544718" y="1124466"/>
            <a:ext cx="2418976" cy="369332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 pitchFamily="2" charset="0"/>
                <a:ea typeface="+mn-ea"/>
                <a:cs typeface="+mn-cs"/>
              </a:rPr>
              <a:t>In conclusione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91590B-6B9A-4959-9E0A-0F6EAD4BF566}"/>
              </a:ext>
            </a:extLst>
          </p:cNvPr>
          <p:cNvSpPr txBox="1">
            <a:spLocks noChangeAspect="1"/>
          </p:cNvSpPr>
          <p:nvPr/>
        </p:nvSpPr>
        <p:spPr>
          <a:xfrm>
            <a:off x="3643313" y="1928813"/>
            <a:ext cx="3038475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chemeClr val="bg1"/>
                </a:solidFill>
                <a:latin typeface="Merriweather" pitchFamily="2" charset="77"/>
                <a:ea typeface="+mj-ea"/>
                <a:cs typeface="+mj-cs"/>
              </a:rPr>
              <a:t>BUON LAVORO!!</a:t>
            </a:r>
            <a:endParaRPr lang="it-IT" sz="4400" dirty="0">
              <a:latin typeface="Merriweather" pitchFamily="2" charset="77"/>
            </a:endParaRPr>
          </a:p>
        </p:txBody>
      </p:sp>
      <p:pic>
        <p:nvPicPr>
          <p:cNvPr id="39938" name="Immagine 12" descr="piccolo draghetto verde eretto, sorpreso">
            <a:extLst>
              <a:ext uri="{FF2B5EF4-FFF2-40B4-BE49-F238E27FC236}">
                <a16:creationId xmlns:a16="http://schemas.microsoft.com/office/drawing/2014/main" id="{628F1DA0-FFA7-419B-BAC7-DB5174C55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1814513"/>
            <a:ext cx="1227137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imbolo &quot;Non consentito&quot; 11" descr="Simbolo di Divieto">
            <a:extLst>
              <a:ext uri="{FF2B5EF4-FFF2-40B4-BE49-F238E27FC236}">
                <a16:creationId xmlns:a16="http://schemas.microsoft.com/office/drawing/2014/main" id="{9E4BE434-7D64-4976-885C-69A996B51438}"/>
              </a:ext>
            </a:extLst>
          </p:cNvPr>
          <p:cNvSpPr/>
          <p:nvPr/>
        </p:nvSpPr>
        <p:spPr>
          <a:xfrm>
            <a:off x="6840538" y="1512888"/>
            <a:ext cx="2246312" cy="2195512"/>
          </a:xfrm>
          <a:prstGeom prst="noSmoking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kern="0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39943" name="Oggetto 14" descr="logo Comune di Genova">
            <a:extLst>
              <a:ext uri="{FF2B5EF4-FFF2-40B4-BE49-F238E27FC236}">
                <a16:creationId xmlns:a16="http://schemas.microsoft.com/office/drawing/2014/main" id="{216D1C3D-6534-441D-9FF8-C239DDC345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281610"/>
              </p:ext>
            </p:extLst>
          </p:nvPr>
        </p:nvGraphicFramePr>
        <p:xfrm>
          <a:off x="3006725" y="3954463"/>
          <a:ext cx="1103313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0" name="PDF" r:id="rId7" imgW="0" imgH="0" progId="FoxitPhantomPDF.Document">
                  <p:embed/>
                </p:oleObj>
              </mc:Choice>
              <mc:Fallback>
                <p:oleObj name="PDF" r:id="rId7" imgW="0" imgH="0" progId="FoxitPhantomPDF.Document">
                  <p:embed/>
                  <p:pic>
                    <p:nvPicPr>
                      <p:cNvPr id="0" name="Oggetto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725" y="3954463"/>
                        <a:ext cx="1103313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0" name="Immagine 6" descr="Logo Progetto GENOVA INSIEME">
            <a:extLst>
              <a:ext uri="{FF2B5EF4-FFF2-40B4-BE49-F238E27FC236}">
                <a16:creationId xmlns:a16="http://schemas.microsoft.com/office/drawing/2014/main" id="{6CFA457E-0F93-4209-B33C-83EF5838E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4421188"/>
            <a:ext cx="20066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Immagine 4" descr="logo agenzia per la famiglia">
            <a:extLst>
              <a:ext uri="{FF2B5EF4-FFF2-40B4-BE49-F238E27FC236}">
                <a16:creationId xmlns:a16="http://schemas.microsoft.com/office/drawing/2014/main" id="{5DC40331-1B99-441D-9126-2D00B967C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987800"/>
            <a:ext cx="9715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CasellaDiTesto 7">
            <a:extLst>
              <a:ext uri="{FF2B5EF4-FFF2-40B4-BE49-F238E27FC236}">
                <a16:creationId xmlns:a16="http://schemas.microsoft.com/office/drawing/2014/main" id="{5BAEF7AD-ACA7-4192-8B06-D48E2691841D}"/>
              </a:ext>
            </a:extLst>
          </p:cNvPr>
          <p:cNvSpPr txBox="1">
            <a:spLocks noChangeAspect="1"/>
          </p:cNvSpPr>
          <p:nvPr/>
        </p:nvSpPr>
        <p:spPr bwMode="auto">
          <a:xfrm>
            <a:off x="4421562" y="3663434"/>
            <a:ext cx="24189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FFFFFF"/>
                </a:solidFill>
                <a:latin typeface="Merriweather" pitchFamily="2" charset="0"/>
              </a:rPr>
              <a:t>Genova ottobre 2021</a:t>
            </a:r>
          </a:p>
        </p:txBody>
      </p:sp>
      <p:sp>
        <p:nvSpPr>
          <p:cNvPr id="39945" name="Segnaposto testo 7">
            <a:extLst>
              <a:ext uri="{FF2B5EF4-FFF2-40B4-BE49-F238E27FC236}">
                <a16:creationId xmlns:a16="http://schemas.microsoft.com/office/drawing/2014/main" id="{C004237B-F494-412B-9D89-F3522F38FE6D}"/>
              </a:ext>
            </a:extLst>
          </p:cNvPr>
          <p:cNvSpPr txBox="1">
            <a:spLocks noChangeArrowheads="1"/>
          </p:cNvSpPr>
          <p:nvPr/>
        </p:nvSpPr>
        <p:spPr bwMode="auto">
          <a:xfrm rot="18921329">
            <a:off x="661792" y="1366043"/>
            <a:ext cx="2225187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750" b="1" dirty="0">
                <a:latin typeface="Merriweather" pitchFamily="2" charset="0"/>
              </a:rPr>
              <a:t>testi e impaginazione a cura di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750" b="1" dirty="0">
                <a:latin typeface="Merriweather" pitchFamily="2" charset="0"/>
              </a:rPr>
              <a:t>Liana Burlando e Annamaria Falcione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AA1AE2E-A943-459E-B061-F1DBAD5B44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25976" y="4906130"/>
            <a:ext cx="656954" cy="5608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470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5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8.7|0.5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0.6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0.3|1|0.2|0.2|0.2|3.4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Tema di Offic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Custom 1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666699"/>
      </a:hlink>
      <a:folHlink>
        <a:srgbClr val="666699"/>
      </a:folHlink>
    </a:clrScheme>
    <a:fontScheme name="Dino PPT">
      <a:majorFont>
        <a:latin typeface="Gill Sans MT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EDE487-EF5C-4E3A-89EA-C4A4C06ADA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468</Words>
  <Application>Microsoft Office PowerPoint</Application>
  <PresentationFormat>Widescreen</PresentationFormat>
  <Paragraphs>45</Paragraphs>
  <Slides>7</Slides>
  <Notes>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7" baseType="lpstr">
      <vt:lpstr>Arial</vt:lpstr>
      <vt:lpstr>Calibri</vt:lpstr>
      <vt:lpstr>Comic Sans MS</vt:lpstr>
      <vt:lpstr>Franklin Gothic Book</vt:lpstr>
      <vt:lpstr>Garamond</vt:lpstr>
      <vt:lpstr>Gill Sans MT</vt:lpstr>
      <vt:lpstr>Merriweather</vt:lpstr>
      <vt:lpstr>Tema di Office</vt:lpstr>
      <vt:lpstr>Tema di Office</vt:lpstr>
      <vt:lpstr>PDF</vt:lpstr>
      <vt:lpstr>Le scatole dei draghi</vt:lpstr>
      <vt:lpstr>Come preparare  la Scatola dei Draghi</vt:lpstr>
      <vt:lpstr>Come preparare  la Scatola dei Draghi</vt:lpstr>
      <vt:lpstr>riflessioni ed emozioni sulla propria esperienza nell’emergenza covid-19</vt:lpstr>
      <vt:lpstr>Pensare positivo!</vt:lpstr>
      <vt:lpstr>Sempre in modo “rituale”, la classe (o, meglio ancora, ogni studente e professore) è invitata ad acquisire e prendersi cura di una pianta “dedicata” a questa esperienza.</vt:lpstr>
      <vt:lpstr>In conclusione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scatole dei draghi</dc:title>
  <dc:creator>Liana Burlando</dc:creator>
  <cp:lastModifiedBy>Liana Burlando</cp:lastModifiedBy>
  <cp:revision>105</cp:revision>
  <dcterms:created xsi:type="dcterms:W3CDTF">2020-10-17T00:20:13Z</dcterms:created>
  <dcterms:modified xsi:type="dcterms:W3CDTF">2022-01-10T08:36:07Z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KeyPoints">
    <vt:lpwstr/>
  </property>
  <property fmtid="{D5CDD505-2E9C-101B-9397-08002B2CF9AE}" pid="3" name="_MarkAsFinal">
    <vt:bool>true</vt:bool>
  </property>
</Properties>
</file>