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0" r:id="rId3"/>
    <p:sldId id="256" r:id="rId4"/>
    <p:sldId id="260" r:id="rId5"/>
    <p:sldId id="257" r:id="rId6"/>
    <p:sldId id="271" r:id="rId7"/>
    <p:sldId id="258" r:id="rId8"/>
    <p:sldId id="261" r:id="rId9"/>
    <p:sldId id="272" r:id="rId10"/>
    <p:sldId id="273" r:id="rId11"/>
    <p:sldId id="262" r:id="rId12"/>
    <p:sldId id="263" r:id="rId13"/>
    <p:sldId id="265" r:id="rId14"/>
    <p:sldId id="275" r:id="rId15"/>
    <p:sldId id="276" r:id="rId16"/>
    <p:sldId id="264" r:id="rId17"/>
    <p:sldId id="266" r:id="rId18"/>
    <p:sldId id="267" r:id="rId19"/>
    <p:sldId id="268" r:id="rId20"/>
    <p:sldId id="269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ABAC5B-9AEE-4422-BD49-A5410F863B51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2149C7B-0315-443C-9482-3361F49545FB}">
      <dgm:prSet/>
      <dgm:spPr/>
      <dgm:t>
        <a:bodyPr/>
        <a:lstStyle/>
        <a:p>
          <a:r>
            <a:rPr lang="it-IT"/>
            <a:t>Quanto è risultato difficile questo compito?</a:t>
          </a:r>
          <a:endParaRPr lang="en-US"/>
        </a:p>
      </dgm:t>
    </dgm:pt>
    <dgm:pt modelId="{113A1CEB-5102-49D9-85CE-7C3E6CE65B2F}" type="parTrans" cxnId="{6ED2E29D-9860-410A-A1F4-5186C0399485}">
      <dgm:prSet/>
      <dgm:spPr/>
      <dgm:t>
        <a:bodyPr/>
        <a:lstStyle/>
        <a:p>
          <a:endParaRPr lang="en-US"/>
        </a:p>
      </dgm:t>
    </dgm:pt>
    <dgm:pt modelId="{FC4284F1-5D2D-4767-859D-781DEC05F1F1}" type="sibTrans" cxnId="{6ED2E29D-9860-410A-A1F4-5186C0399485}">
      <dgm:prSet/>
      <dgm:spPr/>
      <dgm:t>
        <a:bodyPr/>
        <a:lstStyle/>
        <a:p>
          <a:endParaRPr lang="en-US"/>
        </a:p>
      </dgm:t>
    </dgm:pt>
    <dgm:pt modelId="{96E6E39B-B22B-4CCB-B053-6BA22A8828A9}">
      <dgm:prSet/>
      <dgm:spPr/>
      <dgm:t>
        <a:bodyPr/>
        <a:lstStyle/>
        <a:p>
          <a:r>
            <a:rPr lang="it-IT"/>
            <a:t>Sappiamo riconoscere i bisogni dei nostri ragazzi? </a:t>
          </a:r>
          <a:endParaRPr lang="en-US"/>
        </a:p>
      </dgm:t>
    </dgm:pt>
    <dgm:pt modelId="{CB97E91D-CC4C-4D8E-898B-9C01C6810C6A}" type="parTrans" cxnId="{E5789952-7815-42B1-AF06-3D0F5120EC06}">
      <dgm:prSet/>
      <dgm:spPr/>
      <dgm:t>
        <a:bodyPr/>
        <a:lstStyle/>
        <a:p>
          <a:endParaRPr lang="en-US"/>
        </a:p>
      </dgm:t>
    </dgm:pt>
    <dgm:pt modelId="{F4803301-3CE7-4A77-B0C8-9CF45B6F73B6}" type="sibTrans" cxnId="{E5789952-7815-42B1-AF06-3D0F5120EC06}">
      <dgm:prSet/>
      <dgm:spPr/>
      <dgm:t>
        <a:bodyPr/>
        <a:lstStyle/>
        <a:p>
          <a:endParaRPr lang="en-US"/>
        </a:p>
      </dgm:t>
    </dgm:pt>
    <dgm:pt modelId="{F658609C-D7DA-40D5-81A7-3ED1DF5DB048}">
      <dgm:prSet/>
      <dgm:spPr/>
      <dgm:t>
        <a:bodyPr/>
        <a:lstStyle/>
        <a:p>
          <a:r>
            <a:rPr lang="it-IT"/>
            <a:t>Come?</a:t>
          </a:r>
          <a:endParaRPr lang="en-US"/>
        </a:p>
      </dgm:t>
    </dgm:pt>
    <dgm:pt modelId="{62339229-8FCE-49D6-9159-9876C9885F74}" type="parTrans" cxnId="{B0B9BCDF-B48D-4048-B34E-79FEA90AA9FF}">
      <dgm:prSet/>
      <dgm:spPr/>
      <dgm:t>
        <a:bodyPr/>
        <a:lstStyle/>
        <a:p>
          <a:endParaRPr lang="en-US"/>
        </a:p>
      </dgm:t>
    </dgm:pt>
    <dgm:pt modelId="{5015F89F-C3AE-44B3-820E-08CBFE925F38}" type="sibTrans" cxnId="{B0B9BCDF-B48D-4048-B34E-79FEA90AA9FF}">
      <dgm:prSet/>
      <dgm:spPr/>
      <dgm:t>
        <a:bodyPr/>
        <a:lstStyle/>
        <a:p>
          <a:endParaRPr lang="en-US"/>
        </a:p>
      </dgm:t>
    </dgm:pt>
    <dgm:pt modelId="{3B5FF742-39BA-4A6D-AEAB-8F0467A9426A}" type="pres">
      <dgm:prSet presAssocID="{BEABAC5B-9AEE-4422-BD49-A5410F863B51}" presName="vert0" presStyleCnt="0">
        <dgm:presLayoutVars>
          <dgm:dir/>
          <dgm:animOne val="branch"/>
          <dgm:animLvl val="lvl"/>
        </dgm:presLayoutVars>
      </dgm:prSet>
      <dgm:spPr/>
    </dgm:pt>
    <dgm:pt modelId="{C0CACDC9-C6BB-4166-B85B-51309A1FC8A7}" type="pres">
      <dgm:prSet presAssocID="{72149C7B-0315-443C-9482-3361F49545FB}" presName="thickLine" presStyleLbl="alignNode1" presStyleIdx="0" presStyleCnt="3"/>
      <dgm:spPr/>
    </dgm:pt>
    <dgm:pt modelId="{51F2849C-25E9-4829-A7A2-806A2E6F8B68}" type="pres">
      <dgm:prSet presAssocID="{72149C7B-0315-443C-9482-3361F49545FB}" presName="horz1" presStyleCnt="0"/>
      <dgm:spPr/>
    </dgm:pt>
    <dgm:pt modelId="{46923A5F-AB5B-4D40-91EF-0093FF1468FC}" type="pres">
      <dgm:prSet presAssocID="{72149C7B-0315-443C-9482-3361F49545FB}" presName="tx1" presStyleLbl="revTx" presStyleIdx="0" presStyleCnt="3"/>
      <dgm:spPr/>
    </dgm:pt>
    <dgm:pt modelId="{517F221D-E3CF-4E71-BC53-183E4DDF74BA}" type="pres">
      <dgm:prSet presAssocID="{72149C7B-0315-443C-9482-3361F49545FB}" presName="vert1" presStyleCnt="0"/>
      <dgm:spPr/>
    </dgm:pt>
    <dgm:pt modelId="{97F39AF6-CA9E-47A4-B1B1-3CEDA2EC08FF}" type="pres">
      <dgm:prSet presAssocID="{96E6E39B-B22B-4CCB-B053-6BA22A8828A9}" presName="thickLine" presStyleLbl="alignNode1" presStyleIdx="1" presStyleCnt="3"/>
      <dgm:spPr/>
    </dgm:pt>
    <dgm:pt modelId="{16FA4C26-252D-4631-8354-C032E857670C}" type="pres">
      <dgm:prSet presAssocID="{96E6E39B-B22B-4CCB-B053-6BA22A8828A9}" presName="horz1" presStyleCnt="0"/>
      <dgm:spPr/>
    </dgm:pt>
    <dgm:pt modelId="{90EEE4FA-195D-4FDE-8B72-8155FAE2766A}" type="pres">
      <dgm:prSet presAssocID="{96E6E39B-B22B-4CCB-B053-6BA22A8828A9}" presName="tx1" presStyleLbl="revTx" presStyleIdx="1" presStyleCnt="3"/>
      <dgm:spPr/>
    </dgm:pt>
    <dgm:pt modelId="{4E4E49DC-8810-47DC-B1C9-F165FC98F898}" type="pres">
      <dgm:prSet presAssocID="{96E6E39B-B22B-4CCB-B053-6BA22A8828A9}" presName="vert1" presStyleCnt="0"/>
      <dgm:spPr/>
    </dgm:pt>
    <dgm:pt modelId="{1EF17BBA-4921-4111-B0A9-B3BF346A9F15}" type="pres">
      <dgm:prSet presAssocID="{F658609C-D7DA-40D5-81A7-3ED1DF5DB048}" presName="thickLine" presStyleLbl="alignNode1" presStyleIdx="2" presStyleCnt="3"/>
      <dgm:spPr/>
    </dgm:pt>
    <dgm:pt modelId="{DE4C5624-EE8D-404E-80D6-0FF365DB54F7}" type="pres">
      <dgm:prSet presAssocID="{F658609C-D7DA-40D5-81A7-3ED1DF5DB048}" presName="horz1" presStyleCnt="0"/>
      <dgm:spPr/>
    </dgm:pt>
    <dgm:pt modelId="{A9893C70-547A-4385-9B79-316E531A4522}" type="pres">
      <dgm:prSet presAssocID="{F658609C-D7DA-40D5-81A7-3ED1DF5DB048}" presName="tx1" presStyleLbl="revTx" presStyleIdx="2" presStyleCnt="3"/>
      <dgm:spPr/>
    </dgm:pt>
    <dgm:pt modelId="{7B55E19E-BD31-42B0-98A7-F2E8F0248889}" type="pres">
      <dgm:prSet presAssocID="{F658609C-D7DA-40D5-81A7-3ED1DF5DB048}" presName="vert1" presStyleCnt="0"/>
      <dgm:spPr/>
    </dgm:pt>
  </dgm:ptLst>
  <dgm:cxnLst>
    <dgm:cxn modelId="{E5789952-7815-42B1-AF06-3D0F5120EC06}" srcId="{BEABAC5B-9AEE-4422-BD49-A5410F863B51}" destId="{96E6E39B-B22B-4CCB-B053-6BA22A8828A9}" srcOrd="1" destOrd="0" parTransId="{CB97E91D-CC4C-4D8E-898B-9C01C6810C6A}" sibTransId="{F4803301-3CE7-4A77-B0C8-9CF45B6F73B6}"/>
    <dgm:cxn modelId="{47C2EE59-D1E7-4025-8208-A119A6001405}" type="presOf" srcId="{96E6E39B-B22B-4CCB-B053-6BA22A8828A9}" destId="{90EEE4FA-195D-4FDE-8B72-8155FAE2766A}" srcOrd="0" destOrd="0" presId="urn:microsoft.com/office/officeart/2008/layout/LinedList"/>
    <dgm:cxn modelId="{6ED2E29D-9860-410A-A1F4-5186C0399485}" srcId="{BEABAC5B-9AEE-4422-BD49-A5410F863B51}" destId="{72149C7B-0315-443C-9482-3361F49545FB}" srcOrd="0" destOrd="0" parTransId="{113A1CEB-5102-49D9-85CE-7C3E6CE65B2F}" sibTransId="{FC4284F1-5D2D-4767-859D-781DEC05F1F1}"/>
    <dgm:cxn modelId="{549B15B0-2850-416E-AECD-9ACCF681487E}" type="presOf" srcId="{72149C7B-0315-443C-9482-3361F49545FB}" destId="{46923A5F-AB5B-4D40-91EF-0093FF1468FC}" srcOrd="0" destOrd="0" presId="urn:microsoft.com/office/officeart/2008/layout/LinedList"/>
    <dgm:cxn modelId="{43273AD6-5CDE-4942-B49B-1BB3CFA29A95}" type="presOf" srcId="{BEABAC5B-9AEE-4422-BD49-A5410F863B51}" destId="{3B5FF742-39BA-4A6D-AEAB-8F0467A9426A}" srcOrd="0" destOrd="0" presId="urn:microsoft.com/office/officeart/2008/layout/LinedList"/>
    <dgm:cxn modelId="{B0B9BCDF-B48D-4048-B34E-79FEA90AA9FF}" srcId="{BEABAC5B-9AEE-4422-BD49-A5410F863B51}" destId="{F658609C-D7DA-40D5-81A7-3ED1DF5DB048}" srcOrd="2" destOrd="0" parTransId="{62339229-8FCE-49D6-9159-9876C9885F74}" sibTransId="{5015F89F-C3AE-44B3-820E-08CBFE925F38}"/>
    <dgm:cxn modelId="{5541DAED-D73F-4784-B49A-91EF0E445487}" type="presOf" srcId="{F658609C-D7DA-40D5-81A7-3ED1DF5DB048}" destId="{A9893C70-547A-4385-9B79-316E531A4522}" srcOrd="0" destOrd="0" presId="urn:microsoft.com/office/officeart/2008/layout/LinedList"/>
    <dgm:cxn modelId="{8AFAB508-33CC-400C-8301-A87DA7DC511C}" type="presParOf" srcId="{3B5FF742-39BA-4A6D-AEAB-8F0467A9426A}" destId="{C0CACDC9-C6BB-4166-B85B-51309A1FC8A7}" srcOrd="0" destOrd="0" presId="urn:microsoft.com/office/officeart/2008/layout/LinedList"/>
    <dgm:cxn modelId="{2D5F98B1-C7A6-4BC2-8063-A748016F576B}" type="presParOf" srcId="{3B5FF742-39BA-4A6D-AEAB-8F0467A9426A}" destId="{51F2849C-25E9-4829-A7A2-806A2E6F8B68}" srcOrd="1" destOrd="0" presId="urn:microsoft.com/office/officeart/2008/layout/LinedList"/>
    <dgm:cxn modelId="{C7051396-9B9D-436E-948D-4B0FAED1E9CC}" type="presParOf" srcId="{51F2849C-25E9-4829-A7A2-806A2E6F8B68}" destId="{46923A5F-AB5B-4D40-91EF-0093FF1468FC}" srcOrd="0" destOrd="0" presId="urn:microsoft.com/office/officeart/2008/layout/LinedList"/>
    <dgm:cxn modelId="{B63F939D-080D-479F-AC71-CA6EFD1D6955}" type="presParOf" srcId="{51F2849C-25E9-4829-A7A2-806A2E6F8B68}" destId="{517F221D-E3CF-4E71-BC53-183E4DDF74BA}" srcOrd="1" destOrd="0" presId="urn:microsoft.com/office/officeart/2008/layout/LinedList"/>
    <dgm:cxn modelId="{B6DBD520-68FB-44E4-8142-F3CC0C61A158}" type="presParOf" srcId="{3B5FF742-39BA-4A6D-AEAB-8F0467A9426A}" destId="{97F39AF6-CA9E-47A4-B1B1-3CEDA2EC08FF}" srcOrd="2" destOrd="0" presId="urn:microsoft.com/office/officeart/2008/layout/LinedList"/>
    <dgm:cxn modelId="{C81FF766-7038-4DCA-A500-75B02BF366D7}" type="presParOf" srcId="{3B5FF742-39BA-4A6D-AEAB-8F0467A9426A}" destId="{16FA4C26-252D-4631-8354-C032E857670C}" srcOrd="3" destOrd="0" presId="urn:microsoft.com/office/officeart/2008/layout/LinedList"/>
    <dgm:cxn modelId="{741038A4-CC8B-4629-9161-E7E50ED96FDF}" type="presParOf" srcId="{16FA4C26-252D-4631-8354-C032E857670C}" destId="{90EEE4FA-195D-4FDE-8B72-8155FAE2766A}" srcOrd="0" destOrd="0" presId="urn:microsoft.com/office/officeart/2008/layout/LinedList"/>
    <dgm:cxn modelId="{8D60136C-8782-45FA-9A05-67D95AF0A3CB}" type="presParOf" srcId="{16FA4C26-252D-4631-8354-C032E857670C}" destId="{4E4E49DC-8810-47DC-B1C9-F165FC98F898}" srcOrd="1" destOrd="0" presId="urn:microsoft.com/office/officeart/2008/layout/LinedList"/>
    <dgm:cxn modelId="{0EF1EC86-22FE-49CD-8419-1925346F9EB9}" type="presParOf" srcId="{3B5FF742-39BA-4A6D-AEAB-8F0467A9426A}" destId="{1EF17BBA-4921-4111-B0A9-B3BF346A9F15}" srcOrd="4" destOrd="0" presId="urn:microsoft.com/office/officeart/2008/layout/LinedList"/>
    <dgm:cxn modelId="{3BAAACBE-F682-4E5D-96BA-F23C7510F45D}" type="presParOf" srcId="{3B5FF742-39BA-4A6D-AEAB-8F0467A9426A}" destId="{DE4C5624-EE8D-404E-80D6-0FF365DB54F7}" srcOrd="5" destOrd="0" presId="urn:microsoft.com/office/officeart/2008/layout/LinedList"/>
    <dgm:cxn modelId="{D36EA148-4082-402E-A00F-4E404A7D0F5E}" type="presParOf" srcId="{DE4C5624-EE8D-404E-80D6-0FF365DB54F7}" destId="{A9893C70-547A-4385-9B79-316E531A4522}" srcOrd="0" destOrd="0" presId="urn:microsoft.com/office/officeart/2008/layout/LinedList"/>
    <dgm:cxn modelId="{54CE68B2-F7D5-4A5F-AC68-EDF58EDFCAC6}" type="presParOf" srcId="{DE4C5624-EE8D-404E-80D6-0FF365DB54F7}" destId="{7B55E19E-BD31-42B0-98A7-F2E8F02488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A609347-5163-420E-9840-C781F9AD5C9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16D6605-6C6E-411E-BE6C-426548F05C24}">
      <dgm:prSet/>
      <dgm:spPr/>
      <dgm:t>
        <a:bodyPr/>
        <a:lstStyle/>
        <a:p>
          <a:r>
            <a:rPr lang="it-IT"/>
            <a:t>Cosa ti rimane più impresso di questa storia?</a:t>
          </a:r>
          <a:endParaRPr lang="en-US"/>
        </a:p>
      </dgm:t>
    </dgm:pt>
    <dgm:pt modelId="{FC1FBA70-2A2B-4231-A269-E196666747CD}" type="parTrans" cxnId="{680EBD4A-B46B-41A6-BBF2-C1AA9891FAC5}">
      <dgm:prSet/>
      <dgm:spPr/>
      <dgm:t>
        <a:bodyPr/>
        <a:lstStyle/>
        <a:p>
          <a:endParaRPr lang="en-US"/>
        </a:p>
      </dgm:t>
    </dgm:pt>
    <dgm:pt modelId="{9BBCCA12-2F53-4FF6-AE58-31690DC3E9F4}" type="sibTrans" cxnId="{680EBD4A-B46B-41A6-BBF2-C1AA9891FAC5}">
      <dgm:prSet/>
      <dgm:spPr/>
      <dgm:t>
        <a:bodyPr/>
        <a:lstStyle/>
        <a:p>
          <a:endParaRPr lang="en-US"/>
        </a:p>
      </dgm:t>
    </dgm:pt>
    <dgm:pt modelId="{D9E91EB0-5FCD-4EB7-A324-3D9B19FAECA9}">
      <dgm:prSet/>
      <dgm:spPr/>
      <dgm:t>
        <a:bodyPr/>
        <a:lstStyle/>
        <a:p>
          <a:r>
            <a:rPr lang="it-IT"/>
            <a:t>Quale immagine associ a ciò che ti rimane impresso?</a:t>
          </a:r>
          <a:endParaRPr lang="en-US"/>
        </a:p>
      </dgm:t>
    </dgm:pt>
    <dgm:pt modelId="{27B02540-8F68-4F33-BD06-84FC9D648018}" type="parTrans" cxnId="{8C7E8E69-E7E2-44A2-91A6-996E3B848420}">
      <dgm:prSet/>
      <dgm:spPr/>
      <dgm:t>
        <a:bodyPr/>
        <a:lstStyle/>
        <a:p>
          <a:endParaRPr lang="en-US"/>
        </a:p>
      </dgm:t>
    </dgm:pt>
    <dgm:pt modelId="{DD83CF45-91CF-49E2-B6B1-069D3257B60A}" type="sibTrans" cxnId="{8C7E8E69-E7E2-44A2-91A6-996E3B848420}">
      <dgm:prSet/>
      <dgm:spPr/>
      <dgm:t>
        <a:bodyPr/>
        <a:lstStyle/>
        <a:p>
          <a:endParaRPr lang="en-US"/>
        </a:p>
      </dgm:t>
    </dgm:pt>
    <dgm:pt modelId="{01839B8B-4E10-4351-85F6-F6A760265D88}" type="pres">
      <dgm:prSet presAssocID="{FA609347-5163-420E-9840-C781F9AD5C9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36C756-6F14-4CD6-B40B-700BB45E068E}" type="pres">
      <dgm:prSet presAssocID="{616D6605-6C6E-411E-BE6C-426548F05C24}" presName="hierRoot1" presStyleCnt="0"/>
      <dgm:spPr/>
    </dgm:pt>
    <dgm:pt modelId="{C319CCDC-633F-4AF0-A6F2-F4B733941DA6}" type="pres">
      <dgm:prSet presAssocID="{616D6605-6C6E-411E-BE6C-426548F05C24}" presName="composite" presStyleCnt="0"/>
      <dgm:spPr/>
    </dgm:pt>
    <dgm:pt modelId="{6AF4D3A1-364B-4F57-8DD1-BDE43E96C9D5}" type="pres">
      <dgm:prSet presAssocID="{616D6605-6C6E-411E-BE6C-426548F05C24}" presName="background" presStyleLbl="node0" presStyleIdx="0" presStyleCnt="2"/>
      <dgm:spPr/>
    </dgm:pt>
    <dgm:pt modelId="{AB59E89D-D0C0-4035-8468-9F6CA789C653}" type="pres">
      <dgm:prSet presAssocID="{616D6605-6C6E-411E-BE6C-426548F05C24}" presName="text" presStyleLbl="fgAcc0" presStyleIdx="0" presStyleCnt="2">
        <dgm:presLayoutVars>
          <dgm:chPref val="3"/>
        </dgm:presLayoutVars>
      </dgm:prSet>
      <dgm:spPr/>
    </dgm:pt>
    <dgm:pt modelId="{DADA2BEB-C62C-497F-8F10-5030B84121A1}" type="pres">
      <dgm:prSet presAssocID="{616D6605-6C6E-411E-BE6C-426548F05C24}" presName="hierChild2" presStyleCnt="0"/>
      <dgm:spPr/>
    </dgm:pt>
    <dgm:pt modelId="{0C53B4DB-8AB2-4F79-8A77-2E1ABD9FC8A8}" type="pres">
      <dgm:prSet presAssocID="{D9E91EB0-5FCD-4EB7-A324-3D9B19FAECA9}" presName="hierRoot1" presStyleCnt="0"/>
      <dgm:spPr/>
    </dgm:pt>
    <dgm:pt modelId="{C262DE95-00AE-451C-83F7-94E886A22CD0}" type="pres">
      <dgm:prSet presAssocID="{D9E91EB0-5FCD-4EB7-A324-3D9B19FAECA9}" presName="composite" presStyleCnt="0"/>
      <dgm:spPr/>
    </dgm:pt>
    <dgm:pt modelId="{0E2CA792-CE7E-4332-BEBA-5E094F1E7303}" type="pres">
      <dgm:prSet presAssocID="{D9E91EB0-5FCD-4EB7-A324-3D9B19FAECA9}" presName="background" presStyleLbl="node0" presStyleIdx="1" presStyleCnt="2"/>
      <dgm:spPr/>
    </dgm:pt>
    <dgm:pt modelId="{62302C53-D11D-4A6B-8165-DB8E6354301B}" type="pres">
      <dgm:prSet presAssocID="{D9E91EB0-5FCD-4EB7-A324-3D9B19FAECA9}" presName="text" presStyleLbl="fgAcc0" presStyleIdx="1" presStyleCnt="2">
        <dgm:presLayoutVars>
          <dgm:chPref val="3"/>
        </dgm:presLayoutVars>
      </dgm:prSet>
      <dgm:spPr/>
    </dgm:pt>
    <dgm:pt modelId="{CF83CD95-01A0-4178-8150-2364FE87CC58}" type="pres">
      <dgm:prSet presAssocID="{D9E91EB0-5FCD-4EB7-A324-3D9B19FAECA9}" presName="hierChild2" presStyleCnt="0"/>
      <dgm:spPr/>
    </dgm:pt>
  </dgm:ptLst>
  <dgm:cxnLst>
    <dgm:cxn modelId="{3449050C-9090-4CE8-B307-33A90C028DA5}" type="presOf" srcId="{D9E91EB0-5FCD-4EB7-A324-3D9B19FAECA9}" destId="{62302C53-D11D-4A6B-8165-DB8E6354301B}" srcOrd="0" destOrd="0" presId="urn:microsoft.com/office/officeart/2005/8/layout/hierarchy1"/>
    <dgm:cxn modelId="{8C7E8E69-E7E2-44A2-91A6-996E3B848420}" srcId="{FA609347-5163-420E-9840-C781F9AD5C93}" destId="{D9E91EB0-5FCD-4EB7-A324-3D9B19FAECA9}" srcOrd="1" destOrd="0" parTransId="{27B02540-8F68-4F33-BD06-84FC9D648018}" sibTransId="{DD83CF45-91CF-49E2-B6B1-069D3257B60A}"/>
    <dgm:cxn modelId="{680EBD4A-B46B-41A6-BBF2-C1AA9891FAC5}" srcId="{FA609347-5163-420E-9840-C781F9AD5C93}" destId="{616D6605-6C6E-411E-BE6C-426548F05C24}" srcOrd="0" destOrd="0" parTransId="{FC1FBA70-2A2B-4231-A269-E196666747CD}" sibTransId="{9BBCCA12-2F53-4FF6-AE58-31690DC3E9F4}"/>
    <dgm:cxn modelId="{8C5945C1-9835-4713-8E30-F2D28D7AAAC4}" type="presOf" srcId="{616D6605-6C6E-411E-BE6C-426548F05C24}" destId="{AB59E89D-D0C0-4035-8468-9F6CA789C653}" srcOrd="0" destOrd="0" presId="urn:microsoft.com/office/officeart/2005/8/layout/hierarchy1"/>
    <dgm:cxn modelId="{4DEABCD4-6894-462D-8214-2E99F4609AF4}" type="presOf" srcId="{FA609347-5163-420E-9840-C781F9AD5C93}" destId="{01839B8B-4E10-4351-85F6-F6A760265D88}" srcOrd="0" destOrd="0" presId="urn:microsoft.com/office/officeart/2005/8/layout/hierarchy1"/>
    <dgm:cxn modelId="{0B7FB212-8936-4512-9E50-915583B0B9B7}" type="presParOf" srcId="{01839B8B-4E10-4351-85F6-F6A760265D88}" destId="{9636C756-6F14-4CD6-B40B-700BB45E068E}" srcOrd="0" destOrd="0" presId="urn:microsoft.com/office/officeart/2005/8/layout/hierarchy1"/>
    <dgm:cxn modelId="{7773BB27-D2C5-4AA1-919E-B41CA62FDDD7}" type="presParOf" srcId="{9636C756-6F14-4CD6-B40B-700BB45E068E}" destId="{C319CCDC-633F-4AF0-A6F2-F4B733941DA6}" srcOrd="0" destOrd="0" presId="urn:microsoft.com/office/officeart/2005/8/layout/hierarchy1"/>
    <dgm:cxn modelId="{3D9A1B52-EF49-4ECD-A5C4-A1897904532C}" type="presParOf" srcId="{C319CCDC-633F-4AF0-A6F2-F4B733941DA6}" destId="{6AF4D3A1-364B-4F57-8DD1-BDE43E96C9D5}" srcOrd="0" destOrd="0" presId="urn:microsoft.com/office/officeart/2005/8/layout/hierarchy1"/>
    <dgm:cxn modelId="{84FB95BF-5549-4315-9F5E-28922D92E425}" type="presParOf" srcId="{C319CCDC-633F-4AF0-A6F2-F4B733941DA6}" destId="{AB59E89D-D0C0-4035-8468-9F6CA789C653}" srcOrd="1" destOrd="0" presId="urn:microsoft.com/office/officeart/2005/8/layout/hierarchy1"/>
    <dgm:cxn modelId="{0F3EAAD8-E5C9-4C36-8BA8-0D7B64CD4D51}" type="presParOf" srcId="{9636C756-6F14-4CD6-B40B-700BB45E068E}" destId="{DADA2BEB-C62C-497F-8F10-5030B84121A1}" srcOrd="1" destOrd="0" presId="urn:microsoft.com/office/officeart/2005/8/layout/hierarchy1"/>
    <dgm:cxn modelId="{EDBBE4A0-8F6B-4758-A1D6-C277E8F449FD}" type="presParOf" srcId="{01839B8B-4E10-4351-85F6-F6A760265D88}" destId="{0C53B4DB-8AB2-4F79-8A77-2E1ABD9FC8A8}" srcOrd="1" destOrd="0" presId="urn:microsoft.com/office/officeart/2005/8/layout/hierarchy1"/>
    <dgm:cxn modelId="{3EF6528E-915C-47F6-98E6-BCCE7000F186}" type="presParOf" srcId="{0C53B4DB-8AB2-4F79-8A77-2E1ABD9FC8A8}" destId="{C262DE95-00AE-451C-83F7-94E886A22CD0}" srcOrd="0" destOrd="0" presId="urn:microsoft.com/office/officeart/2005/8/layout/hierarchy1"/>
    <dgm:cxn modelId="{F1979CFE-5102-4C7F-AACA-E8AF1D8C6675}" type="presParOf" srcId="{C262DE95-00AE-451C-83F7-94E886A22CD0}" destId="{0E2CA792-CE7E-4332-BEBA-5E094F1E7303}" srcOrd="0" destOrd="0" presId="urn:microsoft.com/office/officeart/2005/8/layout/hierarchy1"/>
    <dgm:cxn modelId="{F5D2D5A7-FF79-4ADE-A0A1-026D2CCE1CE5}" type="presParOf" srcId="{C262DE95-00AE-451C-83F7-94E886A22CD0}" destId="{62302C53-D11D-4A6B-8165-DB8E6354301B}" srcOrd="1" destOrd="0" presId="urn:microsoft.com/office/officeart/2005/8/layout/hierarchy1"/>
    <dgm:cxn modelId="{F5C0DBAB-2C6A-4ADC-A0D4-BB7B299D9412}" type="presParOf" srcId="{0C53B4DB-8AB2-4F79-8A77-2E1ABD9FC8A8}" destId="{CF83CD95-01A0-4178-8150-2364FE87CC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C50593-0BB7-4BBC-8652-52868CB1782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11FD45D-08BB-40CB-A8CB-6D124D1F9517}">
      <dgm:prSet/>
      <dgm:spPr/>
      <dgm:t>
        <a:bodyPr/>
        <a:lstStyle/>
        <a:p>
          <a:r>
            <a:rPr lang="it-IT"/>
            <a:t>Sapere dove andare</a:t>
          </a:r>
          <a:endParaRPr lang="en-US"/>
        </a:p>
      </dgm:t>
    </dgm:pt>
    <dgm:pt modelId="{EF841728-2D90-4E89-921B-0EBD7CBA7655}" type="parTrans" cxnId="{0649BF8A-830C-4ACA-B1EA-246EC4E4CB10}">
      <dgm:prSet/>
      <dgm:spPr/>
      <dgm:t>
        <a:bodyPr/>
        <a:lstStyle/>
        <a:p>
          <a:endParaRPr lang="en-US"/>
        </a:p>
      </dgm:t>
    </dgm:pt>
    <dgm:pt modelId="{379BECB9-3C94-46A4-8965-4E4579792426}" type="sibTrans" cxnId="{0649BF8A-830C-4ACA-B1EA-246EC4E4CB10}">
      <dgm:prSet/>
      <dgm:spPr/>
      <dgm:t>
        <a:bodyPr/>
        <a:lstStyle/>
        <a:p>
          <a:endParaRPr lang="en-US"/>
        </a:p>
      </dgm:t>
    </dgm:pt>
    <dgm:pt modelId="{FC18CAC9-F893-4DAE-A564-B420858C634F}">
      <dgm:prSet/>
      <dgm:spPr/>
      <dgm:t>
        <a:bodyPr/>
        <a:lstStyle/>
        <a:p>
          <a:r>
            <a:rPr lang="it-IT"/>
            <a:t>Nei NOSTRI PREADOLESCENTI SAPPIAMO RICONOSCERE LA META?</a:t>
          </a:r>
          <a:endParaRPr lang="en-US"/>
        </a:p>
      </dgm:t>
    </dgm:pt>
    <dgm:pt modelId="{8A51928F-79BD-4783-AF81-DE568B781C01}" type="parTrans" cxnId="{C6EB63DA-56FA-40B8-8308-CDFA516AD547}">
      <dgm:prSet/>
      <dgm:spPr/>
      <dgm:t>
        <a:bodyPr/>
        <a:lstStyle/>
        <a:p>
          <a:endParaRPr lang="en-US"/>
        </a:p>
      </dgm:t>
    </dgm:pt>
    <dgm:pt modelId="{6CBDEBAA-8258-4474-9EEC-943A75118E9C}" type="sibTrans" cxnId="{C6EB63DA-56FA-40B8-8308-CDFA516AD547}">
      <dgm:prSet/>
      <dgm:spPr/>
      <dgm:t>
        <a:bodyPr/>
        <a:lstStyle/>
        <a:p>
          <a:endParaRPr lang="en-US"/>
        </a:p>
      </dgm:t>
    </dgm:pt>
    <dgm:pt modelId="{6FE855B4-02B8-4208-9CE1-C8D091AFDE0C}" type="pres">
      <dgm:prSet presAssocID="{50C50593-0BB7-4BBC-8652-52868CB17820}" presName="linear" presStyleCnt="0">
        <dgm:presLayoutVars>
          <dgm:animLvl val="lvl"/>
          <dgm:resizeHandles val="exact"/>
        </dgm:presLayoutVars>
      </dgm:prSet>
      <dgm:spPr/>
    </dgm:pt>
    <dgm:pt modelId="{9C1C4D6B-0953-477B-8A87-0E9DF9EAD944}" type="pres">
      <dgm:prSet presAssocID="{311FD45D-08BB-40CB-A8CB-6D124D1F951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74D590D-F1E8-4EFD-BD8E-F340955BD77C}" type="pres">
      <dgm:prSet presAssocID="{379BECB9-3C94-46A4-8965-4E4579792426}" presName="spacer" presStyleCnt="0"/>
      <dgm:spPr/>
    </dgm:pt>
    <dgm:pt modelId="{E47A9C1A-5DB4-4614-89C0-F49C03E3548D}" type="pres">
      <dgm:prSet presAssocID="{FC18CAC9-F893-4DAE-A564-B420858C634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5509A25-3B32-4FC7-99E4-65EB7BE78456}" type="presOf" srcId="{311FD45D-08BB-40CB-A8CB-6D124D1F9517}" destId="{9C1C4D6B-0953-477B-8A87-0E9DF9EAD944}" srcOrd="0" destOrd="0" presId="urn:microsoft.com/office/officeart/2005/8/layout/vList2"/>
    <dgm:cxn modelId="{DF39C161-9815-446F-AF08-BBEF7A0E641E}" type="presOf" srcId="{FC18CAC9-F893-4DAE-A564-B420858C634F}" destId="{E47A9C1A-5DB4-4614-89C0-F49C03E3548D}" srcOrd="0" destOrd="0" presId="urn:microsoft.com/office/officeart/2005/8/layout/vList2"/>
    <dgm:cxn modelId="{0649BF8A-830C-4ACA-B1EA-246EC4E4CB10}" srcId="{50C50593-0BB7-4BBC-8652-52868CB17820}" destId="{311FD45D-08BB-40CB-A8CB-6D124D1F9517}" srcOrd="0" destOrd="0" parTransId="{EF841728-2D90-4E89-921B-0EBD7CBA7655}" sibTransId="{379BECB9-3C94-46A4-8965-4E4579792426}"/>
    <dgm:cxn modelId="{C6EB63DA-56FA-40B8-8308-CDFA516AD547}" srcId="{50C50593-0BB7-4BBC-8652-52868CB17820}" destId="{FC18CAC9-F893-4DAE-A564-B420858C634F}" srcOrd="1" destOrd="0" parTransId="{8A51928F-79BD-4783-AF81-DE568B781C01}" sibTransId="{6CBDEBAA-8258-4474-9EEC-943A75118E9C}"/>
    <dgm:cxn modelId="{E1E82CE8-E16C-4FB3-A0DC-12C02DD0A081}" type="presOf" srcId="{50C50593-0BB7-4BBC-8652-52868CB17820}" destId="{6FE855B4-02B8-4208-9CE1-C8D091AFDE0C}" srcOrd="0" destOrd="0" presId="urn:microsoft.com/office/officeart/2005/8/layout/vList2"/>
    <dgm:cxn modelId="{F1324B48-E5FB-481D-A7E4-3561DB63727B}" type="presParOf" srcId="{6FE855B4-02B8-4208-9CE1-C8D091AFDE0C}" destId="{9C1C4D6B-0953-477B-8A87-0E9DF9EAD944}" srcOrd="0" destOrd="0" presId="urn:microsoft.com/office/officeart/2005/8/layout/vList2"/>
    <dgm:cxn modelId="{0A26B6B6-1630-4328-8489-DAC3CF613C9D}" type="presParOf" srcId="{6FE855B4-02B8-4208-9CE1-C8D091AFDE0C}" destId="{474D590D-F1E8-4EFD-BD8E-F340955BD77C}" srcOrd="1" destOrd="0" presId="urn:microsoft.com/office/officeart/2005/8/layout/vList2"/>
    <dgm:cxn modelId="{CD0618E0-376E-4D27-9212-162AD9EBD98E}" type="presParOf" srcId="{6FE855B4-02B8-4208-9CE1-C8D091AFDE0C}" destId="{E47A9C1A-5DB4-4614-89C0-F49C03E3548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B0B4CA-99AF-4865-81A9-AB428CE834DF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BDADAF7-D17E-4871-908F-D6253B2ADC6C}">
      <dgm:prSet/>
      <dgm:spPr/>
      <dgm:t>
        <a:bodyPr/>
        <a:lstStyle/>
        <a:p>
          <a:r>
            <a:rPr lang="it-IT" dirty="0"/>
            <a:t>Qual è il mio desiderio rispetto alla mia vita e rispetto alla sua?</a:t>
          </a:r>
          <a:endParaRPr lang="en-US" dirty="0"/>
        </a:p>
      </dgm:t>
    </dgm:pt>
    <dgm:pt modelId="{CC0D75EF-40E0-468C-B836-1F676DEE9F53}" type="parTrans" cxnId="{C058EC8E-A663-4F6E-B50D-FE6A9F59D903}">
      <dgm:prSet/>
      <dgm:spPr/>
      <dgm:t>
        <a:bodyPr/>
        <a:lstStyle/>
        <a:p>
          <a:endParaRPr lang="en-US"/>
        </a:p>
      </dgm:t>
    </dgm:pt>
    <dgm:pt modelId="{4BA7BD02-FCAE-4447-9F5B-8636E95AD5E5}" type="sibTrans" cxnId="{C058EC8E-A663-4F6E-B50D-FE6A9F59D903}">
      <dgm:prSet/>
      <dgm:spPr/>
      <dgm:t>
        <a:bodyPr/>
        <a:lstStyle/>
        <a:p>
          <a:endParaRPr lang="en-US"/>
        </a:p>
      </dgm:t>
    </dgm:pt>
    <dgm:pt modelId="{A43BE89C-9A85-4269-9458-B054C6D05B03}">
      <dgm:prSet/>
      <dgm:spPr/>
      <dgm:t>
        <a:bodyPr/>
        <a:lstStyle/>
        <a:p>
          <a:r>
            <a:rPr lang="it-IT"/>
            <a:t>Ho saputo realizzare i miei sogni? In che misura sono un adulto che vive con passione?</a:t>
          </a:r>
          <a:endParaRPr lang="en-US"/>
        </a:p>
      </dgm:t>
    </dgm:pt>
    <dgm:pt modelId="{4886E3F5-2757-41AF-A70D-FABB3BD117B4}" type="parTrans" cxnId="{41B44A52-2085-490B-B9BB-8AF6844400F1}">
      <dgm:prSet/>
      <dgm:spPr/>
      <dgm:t>
        <a:bodyPr/>
        <a:lstStyle/>
        <a:p>
          <a:endParaRPr lang="en-US"/>
        </a:p>
      </dgm:t>
    </dgm:pt>
    <dgm:pt modelId="{D9DC77A2-8A73-4F56-A169-BAFD63151E85}" type="sibTrans" cxnId="{41B44A52-2085-490B-B9BB-8AF6844400F1}">
      <dgm:prSet/>
      <dgm:spPr/>
      <dgm:t>
        <a:bodyPr/>
        <a:lstStyle/>
        <a:p>
          <a:endParaRPr lang="en-US"/>
        </a:p>
      </dgm:t>
    </dgm:pt>
    <dgm:pt modelId="{0C9D8FEA-CA95-4B08-B0E9-1A283C486E99}">
      <dgm:prSet/>
      <dgm:spPr/>
      <dgm:t>
        <a:bodyPr/>
        <a:lstStyle/>
        <a:p>
          <a:r>
            <a:rPr lang="it-IT" dirty="0"/>
            <a:t>Più consapevolezza abbiamo della nostra storia e più riusciamo a dare senso a ciò che si fa</a:t>
          </a:r>
          <a:endParaRPr lang="en-US" dirty="0"/>
        </a:p>
      </dgm:t>
    </dgm:pt>
    <dgm:pt modelId="{FE44FAB3-C481-4564-BCC7-84D614AD6DE4}" type="parTrans" cxnId="{D77FB46B-C766-4DD8-8F22-954362019D92}">
      <dgm:prSet/>
      <dgm:spPr/>
      <dgm:t>
        <a:bodyPr/>
        <a:lstStyle/>
        <a:p>
          <a:endParaRPr lang="en-US"/>
        </a:p>
      </dgm:t>
    </dgm:pt>
    <dgm:pt modelId="{3576D1D4-EE11-4EA4-9FC4-F33989BCCF8D}" type="sibTrans" cxnId="{D77FB46B-C766-4DD8-8F22-954362019D92}">
      <dgm:prSet/>
      <dgm:spPr/>
      <dgm:t>
        <a:bodyPr/>
        <a:lstStyle/>
        <a:p>
          <a:endParaRPr lang="en-US"/>
        </a:p>
      </dgm:t>
    </dgm:pt>
    <dgm:pt modelId="{1CE65C3F-9E35-4547-9B20-C4B6A2D501C5}" type="pres">
      <dgm:prSet presAssocID="{36B0B4CA-99AF-4865-81A9-AB428CE834DF}" presName="linear" presStyleCnt="0">
        <dgm:presLayoutVars>
          <dgm:animLvl val="lvl"/>
          <dgm:resizeHandles val="exact"/>
        </dgm:presLayoutVars>
      </dgm:prSet>
      <dgm:spPr/>
    </dgm:pt>
    <dgm:pt modelId="{6DC617C6-F6C1-477D-96F3-EDEEF09C2F25}" type="pres">
      <dgm:prSet presAssocID="{6BDADAF7-D17E-4871-908F-D6253B2ADC6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814E697-26C2-4278-B0F1-82B19935C33C}" type="pres">
      <dgm:prSet presAssocID="{4BA7BD02-FCAE-4447-9F5B-8636E95AD5E5}" presName="spacer" presStyleCnt="0"/>
      <dgm:spPr/>
    </dgm:pt>
    <dgm:pt modelId="{5E15FEF2-505E-4758-ACD2-C02E62865131}" type="pres">
      <dgm:prSet presAssocID="{A43BE89C-9A85-4269-9458-B054C6D05B0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0875F4A-93D6-4CDC-B354-7FAE052A8BB3}" type="pres">
      <dgm:prSet presAssocID="{D9DC77A2-8A73-4F56-A169-BAFD63151E85}" presName="spacer" presStyleCnt="0"/>
      <dgm:spPr/>
    </dgm:pt>
    <dgm:pt modelId="{B93BCE4B-5515-468E-BDDC-C57331FFC2BE}" type="pres">
      <dgm:prSet presAssocID="{0C9D8FEA-CA95-4B08-B0E9-1A283C486E9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19D7362-FB6E-4170-8131-4FD858684F70}" type="presOf" srcId="{6BDADAF7-D17E-4871-908F-D6253B2ADC6C}" destId="{6DC617C6-F6C1-477D-96F3-EDEEF09C2F25}" srcOrd="0" destOrd="0" presId="urn:microsoft.com/office/officeart/2005/8/layout/vList2"/>
    <dgm:cxn modelId="{D77FB46B-C766-4DD8-8F22-954362019D92}" srcId="{36B0B4CA-99AF-4865-81A9-AB428CE834DF}" destId="{0C9D8FEA-CA95-4B08-B0E9-1A283C486E99}" srcOrd="2" destOrd="0" parTransId="{FE44FAB3-C481-4564-BCC7-84D614AD6DE4}" sibTransId="{3576D1D4-EE11-4EA4-9FC4-F33989BCCF8D}"/>
    <dgm:cxn modelId="{41B44A52-2085-490B-B9BB-8AF6844400F1}" srcId="{36B0B4CA-99AF-4865-81A9-AB428CE834DF}" destId="{A43BE89C-9A85-4269-9458-B054C6D05B03}" srcOrd="1" destOrd="0" parTransId="{4886E3F5-2757-41AF-A70D-FABB3BD117B4}" sibTransId="{D9DC77A2-8A73-4F56-A169-BAFD63151E85}"/>
    <dgm:cxn modelId="{3F7B405A-CAD0-4D32-B9AB-C40C0C0D5CB5}" type="presOf" srcId="{A43BE89C-9A85-4269-9458-B054C6D05B03}" destId="{5E15FEF2-505E-4758-ACD2-C02E62865131}" srcOrd="0" destOrd="0" presId="urn:microsoft.com/office/officeart/2005/8/layout/vList2"/>
    <dgm:cxn modelId="{C058EC8E-A663-4F6E-B50D-FE6A9F59D903}" srcId="{36B0B4CA-99AF-4865-81A9-AB428CE834DF}" destId="{6BDADAF7-D17E-4871-908F-D6253B2ADC6C}" srcOrd="0" destOrd="0" parTransId="{CC0D75EF-40E0-468C-B836-1F676DEE9F53}" sibTransId="{4BA7BD02-FCAE-4447-9F5B-8636E95AD5E5}"/>
    <dgm:cxn modelId="{D9A183A7-E192-4998-B61F-514ACA618F21}" type="presOf" srcId="{0C9D8FEA-CA95-4B08-B0E9-1A283C486E99}" destId="{B93BCE4B-5515-468E-BDDC-C57331FFC2BE}" srcOrd="0" destOrd="0" presId="urn:microsoft.com/office/officeart/2005/8/layout/vList2"/>
    <dgm:cxn modelId="{3BBDCDF6-63ED-433E-9AA5-2DD703B5C625}" type="presOf" srcId="{36B0B4CA-99AF-4865-81A9-AB428CE834DF}" destId="{1CE65C3F-9E35-4547-9B20-C4B6A2D501C5}" srcOrd="0" destOrd="0" presId="urn:microsoft.com/office/officeart/2005/8/layout/vList2"/>
    <dgm:cxn modelId="{1C31C40C-59D3-45BC-B024-00BE9D438D10}" type="presParOf" srcId="{1CE65C3F-9E35-4547-9B20-C4B6A2D501C5}" destId="{6DC617C6-F6C1-477D-96F3-EDEEF09C2F25}" srcOrd="0" destOrd="0" presId="urn:microsoft.com/office/officeart/2005/8/layout/vList2"/>
    <dgm:cxn modelId="{70664AB4-238F-41D5-8E67-0C32A138B0F0}" type="presParOf" srcId="{1CE65C3F-9E35-4547-9B20-C4B6A2D501C5}" destId="{D814E697-26C2-4278-B0F1-82B19935C33C}" srcOrd="1" destOrd="0" presId="urn:microsoft.com/office/officeart/2005/8/layout/vList2"/>
    <dgm:cxn modelId="{5ED58795-8C17-4B8B-B226-9E6C2459E892}" type="presParOf" srcId="{1CE65C3F-9E35-4547-9B20-C4B6A2D501C5}" destId="{5E15FEF2-505E-4758-ACD2-C02E62865131}" srcOrd="2" destOrd="0" presId="urn:microsoft.com/office/officeart/2005/8/layout/vList2"/>
    <dgm:cxn modelId="{27FFD42C-04BD-4057-A864-C498AA935513}" type="presParOf" srcId="{1CE65C3F-9E35-4547-9B20-C4B6A2D501C5}" destId="{60875F4A-93D6-4CDC-B354-7FAE052A8BB3}" srcOrd="3" destOrd="0" presId="urn:microsoft.com/office/officeart/2005/8/layout/vList2"/>
    <dgm:cxn modelId="{504745A7-B502-4279-8358-0BE590B6F58E}" type="presParOf" srcId="{1CE65C3F-9E35-4547-9B20-C4B6A2D501C5}" destId="{B93BCE4B-5515-468E-BDDC-C57331FFC2B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812E92-580B-4E25-A23D-C6B64273DE7E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0A16BC7D-CCC1-47AB-A74D-08463A43533A}">
      <dgm:prSet/>
      <dgm:spPr/>
      <dgm:t>
        <a:bodyPr/>
        <a:lstStyle/>
        <a:p>
          <a:r>
            <a:rPr lang="it-IT"/>
            <a:t>Noi siamo il </a:t>
          </a:r>
          <a:r>
            <a:rPr lang="it-IT" b="1"/>
            <a:t>libro</a:t>
          </a:r>
          <a:r>
            <a:rPr lang="it-IT"/>
            <a:t> su cui i nostri ragazzi studiano, </a:t>
          </a:r>
          <a:endParaRPr lang="en-US"/>
        </a:p>
      </dgm:t>
    </dgm:pt>
    <dgm:pt modelId="{AE2B7BD7-6A42-4198-B90C-73D962F47B8F}" type="parTrans" cxnId="{9757653D-42D7-4DCB-8AD9-A840CB5958EB}">
      <dgm:prSet/>
      <dgm:spPr/>
      <dgm:t>
        <a:bodyPr/>
        <a:lstStyle/>
        <a:p>
          <a:endParaRPr lang="en-US"/>
        </a:p>
      </dgm:t>
    </dgm:pt>
    <dgm:pt modelId="{86A44D20-DFF6-47C9-AE21-2998F410D417}" type="sibTrans" cxnId="{9757653D-42D7-4DCB-8AD9-A840CB5958EB}">
      <dgm:prSet/>
      <dgm:spPr/>
      <dgm:t>
        <a:bodyPr/>
        <a:lstStyle/>
        <a:p>
          <a:endParaRPr lang="en-US"/>
        </a:p>
      </dgm:t>
    </dgm:pt>
    <dgm:pt modelId="{B45329F9-451C-4DA7-8091-80E9F12EC36B}">
      <dgm:prSet/>
      <dgm:spPr/>
      <dgm:t>
        <a:bodyPr/>
        <a:lstStyle/>
        <a:p>
          <a:r>
            <a:rPr lang="it-IT"/>
            <a:t>i ragazzi ci osservano e imparano da noi come ci si relaziona</a:t>
          </a:r>
          <a:endParaRPr lang="en-US"/>
        </a:p>
      </dgm:t>
    </dgm:pt>
    <dgm:pt modelId="{B47FE4D7-F57D-4B0F-8764-166AB8E5E07C}" type="parTrans" cxnId="{64E98627-DB10-4B52-B2F0-A11209974D82}">
      <dgm:prSet/>
      <dgm:spPr/>
      <dgm:t>
        <a:bodyPr/>
        <a:lstStyle/>
        <a:p>
          <a:endParaRPr lang="en-US"/>
        </a:p>
      </dgm:t>
    </dgm:pt>
    <dgm:pt modelId="{3C191D92-C592-4D91-AFAF-835CE7F052D9}" type="sibTrans" cxnId="{64E98627-DB10-4B52-B2F0-A11209974D82}">
      <dgm:prSet/>
      <dgm:spPr/>
      <dgm:t>
        <a:bodyPr/>
        <a:lstStyle/>
        <a:p>
          <a:endParaRPr lang="en-US"/>
        </a:p>
      </dgm:t>
    </dgm:pt>
    <dgm:pt modelId="{E96940C4-CDED-4A2F-A810-D8A3AA27FE24}" type="pres">
      <dgm:prSet presAssocID="{A1812E92-580B-4E25-A23D-C6B64273DE7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726BC03-8643-4B96-802D-AEE7DE4F9400}" type="pres">
      <dgm:prSet presAssocID="{0A16BC7D-CCC1-47AB-A74D-08463A43533A}" presName="hierRoot1" presStyleCnt="0"/>
      <dgm:spPr/>
    </dgm:pt>
    <dgm:pt modelId="{C8C78CAF-F0E0-4DC4-B697-2369610AFDAB}" type="pres">
      <dgm:prSet presAssocID="{0A16BC7D-CCC1-47AB-A74D-08463A43533A}" presName="composite" presStyleCnt="0"/>
      <dgm:spPr/>
    </dgm:pt>
    <dgm:pt modelId="{4E5630EA-2583-4467-95AF-F77BF974CB04}" type="pres">
      <dgm:prSet presAssocID="{0A16BC7D-CCC1-47AB-A74D-08463A43533A}" presName="background" presStyleLbl="node0" presStyleIdx="0" presStyleCnt="2"/>
      <dgm:spPr/>
    </dgm:pt>
    <dgm:pt modelId="{E08481E0-0794-40EB-A1B3-7342675A5FB7}" type="pres">
      <dgm:prSet presAssocID="{0A16BC7D-CCC1-47AB-A74D-08463A43533A}" presName="text" presStyleLbl="fgAcc0" presStyleIdx="0" presStyleCnt="2">
        <dgm:presLayoutVars>
          <dgm:chPref val="3"/>
        </dgm:presLayoutVars>
      </dgm:prSet>
      <dgm:spPr/>
    </dgm:pt>
    <dgm:pt modelId="{7D3768E4-225A-499D-AA0B-749D3949BD49}" type="pres">
      <dgm:prSet presAssocID="{0A16BC7D-CCC1-47AB-A74D-08463A43533A}" presName="hierChild2" presStyleCnt="0"/>
      <dgm:spPr/>
    </dgm:pt>
    <dgm:pt modelId="{ED8ABAE1-AA6E-45B0-B9E1-026C3023143C}" type="pres">
      <dgm:prSet presAssocID="{B45329F9-451C-4DA7-8091-80E9F12EC36B}" presName="hierRoot1" presStyleCnt="0"/>
      <dgm:spPr/>
    </dgm:pt>
    <dgm:pt modelId="{4D20B9D2-771D-43C9-B90E-234322C538DC}" type="pres">
      <dgm:prSet presAssocID="{B45329F9-451C-4DA7-8091-80E9F12EC36B}" presName="composite" presStyleCnt="0"/>
      <dgm:spPr/>
    </dgm:pt>
    <dgm:pt modelId="{E6634AC2-4E9C-4FD8-845D-4C68EA1C6FDE}" type="pres">
      <dgm:prSet presAssocID="{B45329F9-451C-4DA7-8091-80E9F12EC36B}" presName="background" presStyleLbl="node0" presStyleIdx="1" presStyleCnt="2"/>
      <dgm:spPr/>
    </dgm:pt>
    <dgm:pt modelId="{74462ABC-8866-4882-A3FA-8B43DDB25630}" type="pres">
      <dgm:prSet presAssocID="{B45329F9-451C-4DA7-8091-80E9F12EC36B}" presName="text" presStyleLbl="fgAcc0" presStyleIdx="1" presStyleCnt="2">
        <dgm:presLayoutVars>
          <dgm:chPref val="3"/>
        </dgm:presLayoutVars>
      </dgm:prSet>
      <dgm:spPr/>
    </dgm:pt>
    <dgm:pt modelId="{4A6840E0-802E-48A0-B353-C0A56F1F6C22}" type="pres">
      <dgm:prSet presAssocID="{B45329F9-451C-4DA7-8091-80E9F12EC36B}" presName="hierChild2" presStyleCnt="0"/>
      <dgm:spPr/>
    </dgm:pt>
  </dgm:ptLst>
  <dgm:cxnLst>
    <dgm:cxn modelId="{64E98627-DB10-4B52-B2F0-A11209974D82}" srcId="{A1812E92-580B-4E25-A23D-C6B64273DE7E}" destId="{B45329F9-451C-4DA7-8091-80E9F12EC36B}" srcOrd="1" destOrd="0" parTransId="{B47FE4D7-F57D-4B0F-8764-166AB8E5E07C}" sibTransId="{3C191D92-C592-4D91-AFAF-835CE7F052D9}"/>
    <dgm:cxn modelId="{9757653D-42D7-4DCB-8AD9-A840CB5958EB}" srcId="{A1812E92-580B-4E25-A23D-C6B64273DE7E}" destId="{0A16BC7D-CCC1-47AB-A74D-08463A43533A}" srcOrd="0" destOrd="0" parTransId="{AE2B7BD7-6A42-4198-B90C-73D962F47B8F}" sibTransId="{86A44D20-DFF6-47C9-AE21-2998F410D417}"/>
    <dgm:cxn modelId="{6DAE19A8-7A69-4314-96B2-D1CB7E76603B}" type="presOf" srcId="{0A16BC7D-CCC1-47AB-A74D-08463A43533A}" destId="{E08481E0-0794-40EB-A1B3-7342675A5FB7}" srcOrd="0" destOrd="0" presId="urn:microsoft.com/office/officeart/2005/8/layout/hierarchy1"/>
    <dgm:cxn modelId="{F4F285AB-9932-473B-B16D-1F6F3F2C61D6}" type="presOf" srcId="{A1812E92-580B-4E25-A23D-C6B64273DE7E}" destId="{E96940C4-CDED-4A2F-A810-D8A3AA27FE24}" srcOrd="0" destOrd="0" presId="urn:microsoft.com/office/officeart/2005/8/layout/hierarchy1"/>
    <dgm:cxn modelId="{FEAC61DE-DAFD-4FF9-8920-F41D110319B8}" type="presOf" srcId="{B45329F9-451C-4DA7-8091-80E9F12EC36B}" destId="{74462ABC-8866-4882-A3FA-8B43DDB25630}" srcOrd="0" destOrd="0" presId="urn:microsoft.com/office/officeart/2005/8/layout/hierarchy1"/>
    <dgm:cxn modelId="{A169FB6A-F9BD-4B0B-A969-A5BF757D4480}" type="presParOf" srcId="{E96940C4-CDED-4A2F-A810-D8A3AA27FE24}" destId="{6726BC03-8643-4B96-802D-AEE7DE4F9400}" srcOrd="0" destOrd="0" presId="urn:microsoft.com/office/officeart/2005/8/layout/hierarchy1"/>
    <dgm:cxn modelId="{1CEE123B-6BED-4C14-8991-272630960B33}" type="presParOf" srcId="{6726BC03-8643-4B96-802D-AEE7DE4F9400}" destId="{C8C78CAF-F0E0-4DC4-B697-2369610AFDAB}" srcOrd="0" destOrd="0" presId="urn:microsoft.com/office/officeart/2005/8/layout/hierarchy1"/>
    <dgm:cxn modelId="{1ECA38C4-9557-4048-A210-B7D641E8C1A2}" type="presParOf" srcId="{C8C78CAF-F0E0-4DC4-B697-2369610AFDAB}" destId="{4E5630EA-2583-4467-95AF-F77BF974CB04}" srcOrd="0" destOrd="0" presId="urn:microsoft.com/office/officeart/2005/8/layout/hierarchy1"/>
    <dgm:cxn modelId="{544847A3-D01D-4DE8-A9AC-4C551F5B301C}" type="presParOf" srcId="{C8C78CAF-F0E0-4DC4-B697-2369610AFDAB}" destId="{E08481E0-0794-40EB-A1B3-7342675A5FB7}" srcOrd="1" destOrd="0" presId="urn:microsoft.com/office/officeart/2005/8/layout/hierarchy1"/>
    <dgm:cxn modelId="{04D2CAF4-014A-4051-8D4C-455DA520FAFA}" type="presParOf" srcId="{6726BC03-8643-4B96-802D-AEE7DE4F9400}" destId="{7D3768E4-225A-499D-AA0B-749D3949BD49}" srcOrd="1" destOrd="0" presId="urn:microsoft.com/office/officeart/2005/8/layout/hierarchy1"/>
    <dgm:cxn modelId="{7518C653-1D12-4EF6-A938-A659418A4B71}" type="presParOf" srcId="{E96940C4-CDED-4A2F-A810-D8A3AA27FE24}" destId="{ED8ABAE1-AA6E-45B0-B9E1-026C3023143C}" srcOrd="1" destOrd="0" presId="urn:microsoft.com/office/officeart/2005/8/layout/hierarchy1"/>
    <dgm:cxn modelId="{25400C23-CBE1-4575-AEDF-59286FD80A26}" type="presParOf" srcId="{ED8ABAE1-AA6E-45B0-B9E1-026C3023143C}" destId="{4D20B9D2-771D-43C9-B90E-234322C538DC}" srcOrd="0" destOrd="0" presId="urn:microsoft.com/office/officeart/2005/8/layout/hierarchy1"/>
    <dgm:cxn modelId="{9A5DD6E5-2840-495C-820B-D2BCDED54E16}" type="presParOf" srcId="{4D20B9D2-771D-43C9-B90E-234322C538DC}" destId="{E6634AC2-4E9C-4FD8-845D-4C68EA1C6FDE}" srcOrd="0" destOrd="0" presId="urn:microsoft.com/office/officeart/2005/8/layout/hierarchy1"/>
    <dgm:cxn modelId="{8B5A1456-D718-424E-9AE8-1BA248A2D074}" type="presParOf" srcId="{4D20B9D2-771D-43C9-B90E-234322C538DC}" destId="{74462ABC-8866-4882-A3FA-8B43DDB25630}" srcOrd="1" destOrd="0" presId="urn:microsoft.com/office/officeart/2005/8/layout/hierarchy1"/>
    <dgm:cxn modelId="{4D5F9C24-C43F-4F34-8209-0378DA9B8D8F}" type="presParOf" srcId="{ED8ABAE1-AA6E-45B0-B9E1-026C3023143C}" destId="{4A6840E0-802E-48A0-B353-C0A56F1F6C2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D0E93B-ED0B-4463-B6F7-1860A747A5BB}" type="doc">
      <dgm:prSet loTypeId="urn:microsoft.com/office/officeart/2018/layout/CircleProcess" loCatId="simpleprocesssa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3A800CA-1A3E-4AB5-A861-F2CD3AF92E73}">
      <dgm:prSet/>
      <dgm:spPr/>
      <dgm:t>
        <a:bodyPr/>
        <a:lstStyle/>
        <a:p>
          <a:r>
            <a:rPr lang="it-IT"/>
            <a:t>Si educa per quello che si è </a:t>
          </a:r>
          <a:endParaRPr lang="en-US"/>
        </a:p>
      </dgm:t>
    </dgm:pt>
    <dgm:pt modelId="{21C9C32F-2DF9-4D9E-AD9A-22FB71EAA228}" type="parTrans" cxnId="{A4CB5127-109F-40BC-AA55-83B73526270E}">
      <dgm:prSet/>
      <dgm:spPr/>
      <dgm:t>
        <a:bodyPr/>
        <a:lstStyle/>
        <a:p>
          <a:endParaRPr lang="en-US"/>
        </a:p>
      </dgm:t>
    </dgm:pt>
    <dgm:pt modelId="{CFB1717D-656C-4060-9FF1-EEA41432BCBF}" type="sibTrans" cxnId="{A4CB5127-109F-40BC-AA55-83B73526270E}">
      <dgm:prSet/>
      <dgm:spPr/>
      <dgm:t>
        <a:bodyPr/>
        <a:lstStyle/>
        <a:p>
          <a:endParaRPr lang="en-US"/>
        </a:p>
      </dgm:t>
    </dgm:pt>
    <dgm:pt modelId="{D9B91405-9C29-449B-9C12-03EA498CD8A0}">
      <dgm:prSet/>
      <dgm:spPr/>
      <dgm:t>
        <a:bodyPr/>
        <a:lstStyle/>
        <a:p>
          <a:r>
            <a:rPr lang="it-IT"/>
            <a:t>poi per quello che si dice </a:t>
          </a:r>
          <a:endParaRPr lang="en-US"/>
        </a:p>
      </dgm:t>
    </dgm:pt>
    <dgm:pt modelId="{4AE179F6-947C-455E-AFAA-B227996913D7}" type="parTrans" cxnId="{87FC6E76-D16F-4E1D-B8DD-A475F3A8CE7F}">
      <dgm:prSet/>
      <dgm:spPr/>
      <dgm:t>
        <a:bodyPr/>
        <a:lstStyle/>
        <a:p>
          <a:endParaRPr lang="en-US"/>
        </a:p>
      </dgm:t>
    </dgm:pt>
    <dgm:pt modelId="{88948153-5DA6-4C7C-8BDD-066D82AA43A7}" type="sibTrans" cxnId="{87FC6E76-D16F-4E1D-B8DD-A475F3A8CE7F}">
      <dgm:prSet/>
      <dgm:spPr/>
      <dgm:t>
        <a:bodyPr/>
        <a:lstStyle/>
        <a:p>
          <a:endParaRPr lang="en-US"/>
        </a:p>
      </dgm:t>
    </dgm:pt>
    <dgm:pt modelId="{6CA1A92A-BBFC-4511-BA98-B52467488D98}">
      <dgm:prSet/>
      <dgm:spPr/>
      <dgm:t>
        <a:bodyPr/>
        <a:lstStyle/>
        <a:p>
          <a:r>
            <a:rPr lang="it-IT"/>
            <a:t>e poi per quello che si fa</a:t>
          </a:r>
          <a:endParaRPr lang="en-US"/>
        </a:p>
      </dgm:t>
    </dgm:pt>
    <dgm:pt modelId="{07E0CE3A-0A14-4899-9825-73C357C08679}" type="parTrans" cxnId="{36A8E615-D3B6-4ABE-8B91-B01559190583}">
      <dgm:prSet/>
      <dgm:spPr/>
      <dgm:t>
        <a:bodyPr/>
        <a:lstStyle/>
        <a:p>
          <a:endParaRPr lang="en-US"/>
        </a:p>
      </dgm:t>
    </dgm:pt>
    <dgm:pt modelId="{F0BF474B-0328-4899-85E0-998FF2B60859}" type="sibTrans" cxnId="{36A8E615-D3B6-4ABE-8B91-B01559190583}">
      <dgm:prSet/>
      <dgm:spPr/>
      <dgm:t>
        <a:bodyPr/>
        <a:lstStyle/>
        <a:p>
          <a:endParaRPr lang="en-US"/>
        </a:p>
      </dgm:t>
    </dgm:pt>
    <dgm:pt modelId="{57A9667C-65D2-456D-BB6B-CC424BB5BC26}" type="pres">
      <dgm:prSet presAssocID="{BFD0E93B-ED0B-4463-B6F7-1860A747A5BB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1DBFF438-746E-4822-AA3E-CC9D89EDBB8F}" type="pres">
      <dgm:prSet presAssocID="{6CA1A92A-BBFC-4511-BA98-B52467488D98}" presName="Accent3" presStyleCnt="0"/>
      <dgm:spPr/>
    </dgm:pt>
    <dgm:pt modelId="{9D969CEB-6628-48EF-92E1-45E0615BE714}" type="pres">
      <dgm:prSet presAssocID="{6CA1A92A-BBFC-4511-BA98-B52467488D98}" presName="Accent" presStyleLbl="node1" presStyleIdx="0" presStyleCnt="6"/>
      <dgm:spPr/>
    </dgm:pt>
    <dgm:pt modelId="{6CFE4A90-676D-4E54-BE3D-78CC4C7D0424}" type="pres">
      <dgm:prSet presAssocID="{6CA1A92A-BBFC-4511-BA98-B52467488D98}" presName="ParentBackground3" presStyleCnt="0"/>
      <dgm:spPr/>
    </dgm:pt>
    <dgm:pt modelId="{1AD8CC6E-E950-4633-A762-413CBE1BBFDC}" type="pres">
      <dgm:prSet presAssocID="{6CA1A92A-BBFC-4511-BA98-B52467488D98}" presName="ParentBackground" presStyleLbl="node1" presStyleIdx="1" presStyleCnt="6"/>
      <dgm:spPr/>
    </dgm:pt>
    <dgm:pt modelId="{74558666-E3FD-42E5-B184-49DFF118F18F}" type="pres">
      <dgm:prSet presAssocID="{6CA1A92A-BBFC-4511-BA98-B52467488D98}" presName="Parent3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EC4B9D14-4D3D-4FB6-82C1-722FE0E2F930}" type="pres">
      <dgm:prSet presAssocID="{D9B91405-9C29-449B-9C12-03EA498CD8A0}" presName="Accent2" presStyleCnt="0"/>
      <dgm:spPr/>
    </dgm:pt>
    <dgm:pt modelId="{E21A8A37-2D9F-4F47-9B71-1FC31B503D06}" type="pres">
      <dgm:prSet presAssocID="{D9B91405-9C29-449B-9C12-03EA498CD8A0}" presName="Accent" presStyleLbl="node1" presStyleIdx="2" presStyleCnt="6"/>
      <dgm:spPr/>
    </dgm:pt>
    <dgm:pt modelId="{EE58C981-94F9-4A67-BB2D-5E224FDA5AED}" type="pres">
      <dgm:prSet presAssocID="{D9B91405-9C29-449B-9C12-03EA498CD8A0}" presName="ParentBackground2" presStyleCnt="0"/>
      <dgm:spPr/>
    </dgm:pt>
    <dgm:pt modelId="{5C8B6A78-974E-4BD4-ADB9-202B1906C3AA}" type="pres">
      <dgm:prSet presAssocID="{D9B91405-9C29-449B-9C12-03EA498CD8A0}" presName="ParentBackground" presStyleLbl="node1" presStyleIdx="3" presStyleCnt="6"/>
      <dgm:spPr/>
    </dgm:pt>
    <dgm:pt modelId="{75B15BFC-24C8-4D02-945C-461A7103CE50}" type="pres">
      <dgm:prSet presAssocID="{D9B91405-9C29-449B-9C12-03EA498CD8A0}" presName="Parent2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3937B129-949E-4EE0-916E-8DA2AD2512C1}" type="pres">
      <dgm:prSet presAssocID="{43A800CA-1A3E-4AB5-A861-F2CD3AF92E73}" presName="Accent1" presStyleCnt="0"/>
      <dgm:spPr/>
    </dgm:pt>
    <dgm:pt modelId="{A254ECD0-3FF3-48F0-8C6A-95A4116AA7FD}" type="pres">
      <dgm:prSet presAssocID="{43A800CA-1A3E-4AB5-A861-F2CD3AF92E73}" presName="Accent" presStyleLbl="node1" presStyleIdx="4" presStyleCnt="6"/>
      <dgm:spPr/>
    </dgm:pt>
    <dgm:pt modelId="{DAA98D92-FF76-4CC6-BF0E-0FF559F08C93}" type="pres">
      <dgm:prSet presAssocID="{43A800CA-1A3E-4AB5-A861-F2CD3AF92E73}" presName="ParentBackground1" presStyleCnt="0"/>
      <dgm:spPr/>
    </dgm:pt>
    <dgm:pt modelId="{0E0FA7BD-31CB-49A5-801C-576840CE1395}" type="pres">
      <dgm:prSet presAssocID="{43A800CA-1A3E-4AB5-A861-F2CD3AF92E73}" presName="ParentBackground" presStyleLbl="node1" presStyleIdx="5" presStyleCnt="6"/>
      <dgm:spPr/>
    </dgm:pt>
    <dgm:pt modelId="{BB6DEE32-3A1E-4D9B-AE81-8EEF8DCD9956}" type="pres">
      <dgm:prSet presAssocID="{43A800CA-1A3E-4AB5-A861-F2CD3AF92E73}" presName="Parent1" presStyleLbl="fgAcc0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9957A10F-EF2D-4FE2-97BA-8F8BF84EBA40}" type="presOf" srcId="{43A800CA-1A3E-4AB5-A861-F2CD3AF92E73}" destId="{BB6DEE32-3A1E-4D9B-AE81-8EEF8DCD9956}" srcOrd="1" destOrd="0" presId="urn:microsoft.com/office/officeart/2018/layout/CircleProcess"/>
    <dgm:cxn modelId="{36A8E615-D3B6-4ABE-8B91-B01559190583}" srcId="{BFD0E93B-ED0B-4463-B6F7-1860A747A5BB}" destId="{6CA1A92A-BBFC-4511-BA98-B52467488D98}" srcOrd="2" destOrd="0" parTransId="{07E0CE3A-0A14-4899-9825-73C357C08679}" sibTransId="{F0BF474B-0328-4899-85E0-998FF2B60859}"/>
    <dgm:cxn modelId="{9D8B9A1B-39BA-481B-BA31-02D3F9142E06}" type="presOf" srcId="{6CA1A92A-BBFC-4511-BA98-B52467488D98}" destId="{1AD8CC6E-E950-4633-A762-413CBE1BBFDC}" srcOrd="0" destOrd="0" presId="urn:microsoft.com/office/officeart/2018/layout/CircleProcess"/>
    <dgm:cxn modelId="{A4CB5127-109F-40BC-AA55-83B73526270E}" srcId="{BFD0E93B-ED0B-4463-B6F7-1860A747A5BB}" destId="{43A800CA-1A3E-4AB5-A861-F2CD3AF92E73}" srcOrd="0" destOrd="0" parTransId="{21C9C32F-2DF9-4D9E-AD9A-22FB71EAA228}" sibTransId="{CFB1717D-656C-4060-9FF1-EEA41432BCBF}"/>
    <dgm:cxn modelId="{489AA33A-FF1E-4FD0-9537-478392E2C700}" type="presOf" srcId="{BFD0E93B-ED0B-4463-B6F7-1860A747A5BB}" destId="{57A9667C-65D2-456D-BB6B-CC424BB5BC26}" srcOrd="0" destOrd="0" presId="urn:microsoft.com/office/officeart/2018/layout/CircleProcess"/>
    <dgm:cxn modelId="{6D6B4F6B-F0A5-4823-9695-A4CFCE0D66AC}" type="presOf" srcId="{6CA1A92A-BBFC-4511-BA98-B52467488D98}" destId="{74558666-E3FD-42E5-B184-49DFF118F18F}" srcOrd="1" destOrd="0" presId="urn:microsoft.com/office/officeart/2018/layout/CircleProcess"/>
    <dgm:cxn modelId="{397A984C-4E4D-4166-A30E-60E07F4DC4F2}" type="presOf" srcId="{D9B91405-9C29-449B-9C12-03EA498CD8A0}" destId="{75B15BFC-24C8-4D02-945C-461A7103CE50}" srcOrd="1" destOrd="0" presId="urn:microsoft.com/office/officeart/2018/layout/CircleProcess"/>
    <dgm:cxn modelId="{87FC6E76-D16F-4E1D-B8DD-A475F3A8CE7F}" srcId="{BFD0E93B-ED0B-4463-B6F7-1860A747A5BB}" destId="{D9B91405-9C29-449B-9C12-03EA498CD8A0}" srcOrd="1" destOrd="0" parTransId="{4AE179F6-947C-455E-AFAA-B227996913D7}" sibTransId="{88948153-5DA6-4C7C-8BDD-066D82AA43A7}"/>
    <dgm:cxn modelId="{4C49D3B2-BF38-4AE7-8703-FAABC3B472B0}" type="presOf" srcId="{43A800CA-1A3E-4AB5-A861-F2CD3AF92E73}" destId="{0E0FA7BD-31CB-49A5-801C-576840CE1395}" srcOrd="0" destOrd="0" presId="urn:microsoft.com/office/officeart/2018/layout/CircleProcess"/>
    <dgm:cxn modelId="{2E3B1CB3-A5BD-4775-9F2C-AD7C1A65E638}" type="presOf" srcId="{D9B91405-9C29-449B-9C12-03EA498CD8A0}" destId="{5C8B6A78-974E-4BD4-ADB9-202B1906C3AA}" srcOrd="0" destOrd="0" presId="urn:microsoft.com/office/officeart/2018/layout/CircleProcess"/>
    <dgm:cxn modelId="{5B53D6B1-8B2B-4379-96B8-F8AC2CB78D75}" type="presParOf" srcId="{57A9667C-65D2-456D-BB6B-CC424BB5BC26}" destId="{1DBFF438-746E-4822-AA3E-CC9D89EDBB8F}" srcOrd="0" destOrd="0" presId="urn:microsoft.com/office/officeart/2018/layout/CircleProcess"/>
    <dgm:cxn modelId="{BD2B8EAE-4EC6-4F3C-894E-EDB5B8197AEC}" type="presParOf" srcId="{1DBFF438-746E-4822-AA3E-CC9D89EDBB8F}" destId="{9D969CEB-6628-48EF-92E1-45E0615BE714}" srcOrd="0" destOrd="0" presId="urn:microsoft.com/office/officeart/2018/layout/CircleProcess"/>
    <dgm:cxn modelId="{35E2B8F6-7929-4E2A-A2EC-B4AA097E7EBF}" type="presParOf" srcId="{57A9667C-65D2-456D-BB6B-CC424BB5BC26}" destId="{6CFE4A90-676D-4E54-BE3D-78CC4C7D0424}" srcOrd="1" destOrd="0" presId="urn:microsoft.com/office/officeart/2018/layout/CircleProcess"/>
    <dgm:cxn modelId="{02CEEF25-99A4-47FA-9DBF-4099652ECCB8}" type="presParOf" srcId="{6CFE4A90-676D-4E54-BE3D-78CC4C7D0424}" destId="{1AD8CC6E-E950-4633-A762-413CBE1BBFDC}" srcOrd="0" destOrd="0" presId="urn:microsoft.com/office/officeart/2018/layout/CircleProcess"/>
    <dgm:cxn modelId="{B1438959-D795-45CC-8563-DB182183CD87}" type="presParOf" srcId="{57A9667C-65D2-456D-BB6B-CC424BB5BC26}" destId="{74558666-E3FD-42E5-B184-49DFF118F18F}" srcOrd="2" destOrd="0" presId="urn:microsoft.com/office/officeart/2018/layout/CircleProcess"/>
    <dgm:cxn modelId="{0A9B4BC2-5A1D-4A1F-97D4-23F29BB15250}" type="presParOf" srcId="{57A9667C-65D2-456D-BB6B-CC424BB5BC26}" destId="{EC4B9D14-4D3D-4FB6-82C1-722FE0E2F930}" srcOrd="3" destOrd="0" presId="urn:microsoft.com/office/officeart/2018/layout/CircleProcess"/>
    <dgm:cxn modelId="{F30C8CF3-DB55-46AE-9737-B8016F85076A}" type="presParOf" srcId="{EC4B9D14-4D3D-4FB6-82C1-722FE0E2F930}" destId="{E21A8A37-2D9F-4F47-9B71-1FC31B503D06}" srcOrd="0" destOrd="0" presId="urn:microsoft.com/office/officeart/2018/layout/CircleProcess"/>
    <dgm:cxn modelId="{DCCEEF76-2047-4E53-A56D-B163D8CFA63F}" type="presParOf" srcId="{57A9667C-65D2-456D-BB6B-CC424BB5BC26}" destId="{EE58C981-94F9-4A67-BB2D-5E224FDA5AED}" srcOrd="4" destOrd="0" presId="urn:microsoft.com/office/officeart/2018/layout/CircleProcess"/>
    <dgm:cxn modelId="{0C5D6680-0B53-4DFA-96B0-3838A1B341B6}" type="presParOf" srcId="{EE58C981-94F9-4A67-BB2D-5E224FDA5AED}" destId="{5C8B6A78-974E-4BD4-ADB9-202B1906C3AA}" srcOrd="0" destOrd="0" presId="urn:microsoft.com/office/officeart/2018/layout/CircleProcess"/>
    <dgm:cxn modelId="{F5FBB91E-7474-4105-971E-5C282F2D7F6D}" type="presParOf" srcId="{57A9667C-65D2-456D-BB6B-CC424BB5BC26}" destId="{75B15BFC-24C8-4D02-945C-461A7103CE50}" srcOrd="5" destOrd="0" presId="urn:microsoft.com/office/officeart/2018/layout/CircleProcess"/>
    <dgm:cxn modelId="{635228CE-61B4-4686-A893-902CC8BFF048}" type="presParOf" srcId="{57A9667C-65D2-456D-BB6B-CC424BB5BC26}" destId="{3937B129-949E-4EE0-916E-8DA2AD2512C1}" srcOrd="6" destOrd="0" presId="urn:microsoft.com/office/officeart/2018/layout/CircleProcess"/>
    <dgm:cxn modelId="{7FF19655-13D8-49E9-B3DF-41A9C4339F30}" type="presParOf" srcId="{3937B129-949E-4EE0-916E-8DA2AD2512C1}" destId="{A254ECD0-3FF3-48F0-8C6A-95A4116AA7FD}" srcOrd="0" destOrd="0" presId="urn:microsoft.com/office/officeart/2018/layout/CircleProcess"/>
    <dgm:cxn modelId="{5B760F37-A4A9-4591-B62E-A825D21FBB60}" type="presParOf" srcId="{57A9667C-65D2-456D-BB6B-CC424BB5BC26}" destId="{DAA98D92-FF76-4CC6-BF0E-0FF559F08C93}" srcOrd="7" destOrd="0" presId="urn:microsoft.com/office/officeart/2018/layout/CircleProcess"/>
    <dgm:cxn modelId="{1DCA5864-95E1-4C8B-BBFF-33C39D809C0A}" type="presParOf" srcId="{DAA98D92-FF76-4CC6-BF0E-0FF559F08C93}" destId="{0E0FA7BD-31CB-49A5-801C-576840CE1395}" srcOrd="0" destOrd="0" presId="urn:microsoft.com/office/officeart/2018/layout/CircleProcess"/>
    <dgm:cxn modelId="{98A8E685-EFC0-43B5-823F-3CF441408D86}" type="presParOf" srcId="{57A9667C-65D2-456D-BB6B-CC424BB5BC26}" destId="{BB6DEE32-3A1E-4D9B-AE81-8EEF8DCD9956}" srcOrd="8" destOrd="0" presId="urn:microsoft.com/office/officeart/2018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E7E6A9-67AE-4E42-BC63-0766D15CD50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D2D24FF-E5C3-47E3-B715-4EAABE89910E}">
      <dgm:prSet/>
      <dgm:spPr/>
      <dgm:t>
        <a:bodyPr/>
        <a:lstStyle/>
        <a:p>
          <a:r>
            <a:rPr lang="it-IT"/>
            <a:t>Sport</a:t>
          </a:r>
          <a:endParaRPr lang="en-US"/>
        </a:p>
      </dgm:t>
    </dgm:pt>
    <dgm:pt modelId="{0D3321DA-4008-403F-9F2F-E95D4A37C3FC}" type="parTrans" cxnId="{45BD6631-05E2-47C1-849A-EE1E3136D247}">
      <dgm:prSet/>
      <dgm:spPr/>
      <dgm:t>
        <a:bodyPr/>
        <a:lstStyle/>
        <a:p>
          <a:endParaRPr lang="en-US"/>
        </a:p>
      </dgm:t>
    </dgm:pt>
    <dgm:pt modelId="{1B369402-7163-4174-8C28-4094FF52944A}" type="sibTrans" cxnId="{45BD6631-05E2-47C1-849A-EE1E3136D247}">
      <dgm:prSet/>
      <dgm:spPr/>
      <dgm:t>
        <a:bodyPr/>
        <a:lstStyle/>
        <a:p>
          <a:endParaRPr lang="en-US"/>
        </a:p>
      </dgm:t>
    </dgm:pt>
    <dgm:pt modelId="{52422194-32D5-4EFC-A39E-930674169A7A}">
      <dgm:prSet/>
      <dgm:spPr/>
      <dgm:t>
        <a:bodyPr/>
        <a:lstStyle/>
        <a:p>
          <a:r>
            <a:rPr lang="it-IT"/>
            <a:t>Teatro</a:t>
          </a:r>
          <a:endParaRPr lang="en-US"/>
        </a:p>
      </dgm:t>
    </dgm:pt>
    <dgm:pt modelId="{582F7883-9B4A-4525-8716-35B8E023773D}" type="parTrans" cxnId="{2CFC747D-4867-4DAF-A9BB-EDE54C1322EF}">
      <dgm:prSet/>
      <dgm:spPr/>
      <dgm:t>
        <a:bodyPr/>
        <a:lstStyle/>
        <a:p>
          <a:endParaRPr lang="en-US"/>
        </a:p>
      </dgm:t>
    </dgm:pt>
    <dgm:pt modelId="{04C44050-F27F-49BA-980A-455FABCC67B6}" type="sibTrans" cxnId="{2CFC747D-4867-4DAF-A9BB-EDE54C1322EF}">
      <dgm:prSet/>
      <dgm:spPr/>
      <dgm:t>
        <a:bodyPr/>
        <a:lstStyle/>
        <a:p>
          <a:endParaRPr lang="en-US"/>
        </a:p>
      </dgm:t>
    </dgm:pt>
    <dgm:pt modelId="{F3F259EB-F04E-4554-98AD-ACDAA645FEE5}">
      <dgm:prSet/>
      <dgm:spPr/>
      <dgm:t>
        <a:bodyPr/>
        <a:lstStyle/>
        <a:p>
          <a:r>
            <a:rPr lang="it-IT"/>
            <a:t>Attività artistiche</a:t>
          </a:r>
          <a:endParaRPr lang="en-US"/>
        </a:p>
      </dgm:t>
    </dgm:pt>
    <dgm:pt modelId="{875DE042-22FA-4637-A9C4-39EC680C0D2F}" type="parTrans" cxnId="{8248D868-44C0-499E-AEE8-2F84D6B06070}">
      <dgm:prSet/>
      <dgm:spPr/>
      <dgm:t>
        <a:bodyPr/>
        <a:lstStyle/>
        <a:p>
          <a:endParaRPr lang="en-US"/>
        </a:p>
      </dgm:t>
    </dgm:pt>
    <dgm:pt modelId="{4845D505-A0EE-416F-9840-914598825505}" type="sibTrans" cxnId="{8248D868-44C0-499E-AEE8-2F84D6B06070}">
      <dgm:prSet/>
      <dgm:spPr/>
      <dgm:t>
        <a:bodyPr/>
        <a:lstStyle/>
        <a:p>
          <a:endParaRPr lang="en-US"/>
        </a:p>
      </dgm:t>
    </dgm:pt>
    <dgm:pt modelId="{6604F7EC-CB78-4F3A-A236-E6111225B140}">
      <dgm:prSet/>
      <dgm:spPr/>
      <dgm:t>
        <a:bodyPr/>
        <a:lstStyle/>
        <a:p>
          <a:r>
            <a:rPr lang="it-IT"/>
            <a:t>Oratorio</a:t>
          </a:r>
          <a:endParaRPr lang="en-US"/>
        </a:p>
      </dgm:t>
    </dgm:pt>
    <dgm:pt modelId="{B81D48C9-CD66-4787-B291-F5BB2050F7C7}" type="parTrans" cxnId="{A1DAEFE9-D5CA-4D21-B91A-57C164D8F269}">
      <dgm:prSet/>
      <dgm:spPr/>
      <dgm:t>
        <a:bodyPr/>
        <a:lstStyle/>
        <a:p>
          <a:endParaRPr lang="en-US"/>
        </a:p>
      </dgm:t>
    </dgm:pt>
    <dgm:pt modelId="{9B32A81A-4124-49C2-9B3E-640C4328B680}" type="sibTrans" cxnId="{A1DAEFE9-D5CA-4D21-B91A-57C164D8F269}">
      <dgm:prSet/>
      <dgm:spPr/>
      <dgm:t>
        <a:bodyPr/>
        <a:lstStyle/>
        <a:p>
          <a:endParaRPr lang="en-US"/>
        </a:p>
      </dgm:t>
    </dgm:pt>
    <dgm:pt modelId="{999D6235-E6C7-4C9E-9EF9-2FA0AB6BC5C1}">
      <dgm:prSet/>
      <dgm:spPr/>
      <dgm:t>
        <a:bodyPr/>
        <a:lstStyle/>
        <a:p>
          <a:r>
            <a:rPr lang="it-IT" dirty="0"/>
            <a:t>Associazioni (es scout)</a:t>
          </a:r>
          <a:endParaRPr lang="en-US" dirty="0"/>
        </a:p>
      </dgm:t>
    </dgm:pt>
    <dgm:pt modelId="{37923A1F-E275-4139-AAF6-C97866B53ECF}" type="parTrans" cxnId="{D92710B0-B76C-4EEC-A14E-EAB70AA2CF39}">
      <dgm:prSet/>
      <dgm:spPr/>
      <dgm:t>
        <a:bodyPr/>
        <a:lstStyle/>
        <a:p>
          <a:endParaRPr lang="en-US"/>
        </a:p>
      </dgm:t>
    </dgm:pt>
    <dgm:pt modelId="{4250BC98-5219-43C5-9B34-53B256BBF799}" type="sibTrans" cxnId="{D92710B0-B76C-4EEC-A14E-EAB70AA2CF39}">
      <dgm:prSet/>
      <dgm:spPr/>
      <dgm:t>
        <a:bodyPr/>
        <a:lstStyle/>
        <a:p>
          <a:endParaRPr lang="en-US"/>
        </a:p>
      </dgm:t>
    </dgm:pt>
    <dgm:pt modelId="{39713EB7-B20D-464C-B227-C3155068446C}">
      <dgm:prSet/>
      <dgm:spPr/>
      <dgm:t>
        <a:bodyPr/>
        <a:lstStyle/>
        <a:p>
          <a:r>
            <a:rPr lang="it-IT" dirty="0"/>
            <a:t>La strada</a:t>
          </a:r>
          <a:endParaRPr lang="en-US" dirty="0"/>
        </a:p>
      </dgm:t>
    </dgm:pt>
    <dgm:pt modelId="{55530811-C034-4B9B-AAE3-A817ED732A96}" type="parTrans" cxnId="{294ECDB7-1DFD-4B66-BC44-C6DC4A7FB680}">
      <dgm:prSet/>
      <dgm:spPr/>
      <dgm:t>
        <a:bodyPr/>
        <a:lstStyle/>
        <a:p>
          <a:endParaRPr lang="en-US"/>
        </a:p>
      </dgm:t>
    </dgm:pt>
    <dgm:pt modelId="{6666ACAC-D214-4E01-B137-D8A1AD4F499A}" type="sibTrans" cxnId="{294ECDB7-1DFD-4B66-BC44-C6DC4A7FB680}">
      <dgm:prSet/>
      <dgm:spPr/>
      <dgm:t>
        <a:bodyPr/>
        <a:lstStyle/>
        <a:p>
          <a:endParaRPr lang="en-US"/>
        </a:p>
      </dgm:t>
    </dgm:pt>
    <dgm:pt modelId="{5651AAAE-4DB7-443A-B520-76D605DF9C30}">
      <dgm:prSet/>
      <dgm:spPr/>
      <dgm:t>
        <a:bodyPr/>
        <a:lstStyle/>
        <a:p>
          <a:r>
            <a:rPr lang="it-IT"/>
            <a:t>Social</a:t>
          </a:r>
          <a:endParaRPr lang="en-US"/>
        </a:p>
      </dgm:t>
    </dgm:pt>
    <dgm:pt modelId="{B80F7155-3EF3-45BE-ADDD-15B9B124E3B7}" type="parTrans" cxnId="{80662186-5C6A-42AB-BFA4-1174723893C1}">
      <dgm:prSet/>
      <dgm:spPr/>
      <dgm:t>
        <a:bodyPr/>
        <a:lstStyle/>
        <a:p>
          <a:endParaRPr lang="en-US"/>
        </a:p>
      </dgm:t>
    </dgm:pt>
    <dgm:pt modelId="{1F323B29-8FB5-4CC3-B0D6-472849177BAC}" type="sibTrans" cxnId="{80662186-5C6A-42AB-BFA4-1174723893C1}">
      <dgm:prSet/>
      <dgm:spPr/>
      <dgm:t>
        <a:bodyPr/>
        <a:lstStyle/>
        <a:p>
          <a:endParaRPr lang="en-US"/>
        </a:p>
      </dgm:t>
    </dgm:pt>
    <dgm:pt modelId="{0C8129E1-2C04-4763-826D-3B5155304D41}">
      <dgm:prSet/>
      <dgm:spPr/>
      <dgm:t>
        <a:bodyPr/>
        <a:lstStyle/>
        <a:p>
          <a:r>
            <a:rPr lang="it-IT"/>
            <a:t>Videogiochi</a:t>
          </a:r>
          <a:endParaRPr lang="en-US"/>
        </a:p>
      </dgm:t>
    </dgm:pt>
    <dgm:pt modelId="{730D14C7-1E82-42F7-90DD-0FE91D202D91}" type="parTrans" cxnId="{E727BE07-3A51-4DA7-996D-B94FEF540B3A}">
      <dgm:prSet/>
      <dgm:spPr/>
      <dgm:t>
        <a:bodyPr/>
        <a:lstStyle/>
        <a:p>
          <a:endParaRPr lang="en-US"/>
        </a:p>
      </dgm:t>
    </dgm:pt>
    <dgm:pt modelId="{BA4FD7C7-822F-4404-87B1-EDE511CEB2B5}" type="sibTrans" cxnId="{E727BE07-3A51-4DA7-996D-B94FEF540B3A}">
      <dgm:prSet/>
      <dgm:spPr/>
      <dgm:t>
        <a:bodyPr/>
        <a:lstStyle/>
        <a:p>
          <a:endParaRPr lang="en-US"/>
        </a:p>
      </dgm:t>
    </dgm:pt>
    <dgm:pt modelId="{861D4A10-5E65-4E53-A9BC-CC7DE1A983E5}">
      <dgm:prSet/>
      <dgm:spPr/>
      <dgm:t>
        <a:bodyPr/>
        <a:lstStyle/>
        <a:p>
          <a:r>
            <a:rPr lang="it-IT"/>
            <a:t>smartphone</a:t>
          </a:r>
          <a:endParaRPr lang="en-US"/>
        </a:p>
      </dgm:t>
    </dgm:pt>
    <dgm:pt modelId="{EFE4BAA6-B74C-46D5-AACC-0EC6F35E2D50}" type="parTrans" cxnId="{0030CD1F-E79F-4669-AEF8-9D3E459CEB0C}">
      <dgm:prSet/>
      <dgm:spPr/>
      <dgm:t>
        <a:bodyPr/>
        <a:lstStyle/>
        <a:p>
          <a:endParaRPr lang="en-US"/>
        </a:p>
      </dgm:t>
    </dgm:pt>
    <dgm:pt modelId="{82AA1BF1-1E5C-47A4-9DC4-6D9C8A9AF249}" type="sibTrans" cxnId="{0030CD1F-E79F-4669-AEF8-9D3E459CEB0C}">
      <dgm:prSet/>
      <dgm:spPr/>
      <dgm:t>
        <a:bodyPr/>
        <a:lstStyle/>
        <a:p>
          <a:endParaRPr lang="en-US"/>
        </a:p>
      </dgm:t>
    </dgm:pt>
    <dgm:pt modelId="{79C6FFA0-8DAA-467A-A020-97F647F916F7}" type="pres">
      <dgm:prSet presAssocID="{15E7E6A9-67AE-4E42-BC63-0766D15CD503}" presName="vert0" presStyleCnt="0">
        <dgm:presLayoutVars>
          <dgm:dir/>
          <dgm:animOne val="branch"/>
          <dgm:animLvl val="lvl"/>
        </dgm:presLayoutVars>
      </dgm:prSet>
      <dgm:spPr/>
    </dgm:pt>
    <dgm:pt modelId="{59070C60-1A4A-491D-8A2C-6EA9F579CFCF}" type="pres">
      <dgm:prSet presAssocID="{BD2D24FF-E5C3-47E3-B715-4EAABE89910E}" presName="thickLine" presStyleLbl="alignNode1" presStyleIdx="0" presStyleCnt="9"/>
      <dgm:spPr/>
    </dgm:pt>
    <dgm:pt modelId="{38BFAFBA-3019-4263-B011-EF153E84E2D5}" type="pres">
      <dgm:prSet presAssocID="{BD2D24FF-E5C3-47E3-B715-4EAABE89910E}" presName="horz1" presStyleCnt="0"/>
      <dgm:spPr/>
    </dgm:pt>
    <dgm:pt modelId="{9049AAE9-DAB2-4097-9A06-3919DD677460}" type="pres">
      <dgm:prSet presAssocID="{BD2D24FF-E5C3-47E3-B715-4EAABE89910E}" presName="tx1" presStyleLbl="revTx" presStyleIdx="0" presStyleCnt="9"/>
      <dgm:spPr/>
    </dgm:pt>
    <dgm:pt modelId="{982440B0-213D-4719-A122-4D9BB6089044}" type="pres">
      <dgm:prSet presAssocID="{BD2D24FF-E5C3-47E3-B715-4EAABE89910E}" presName="vert1" presStyleCnt="0"/>
      <dgm:spPr/>
    </dgm:pt>
    <dgm:pt modelId="{C8104124-9B92-4332-A383-37A01F69BDEC}" type="pres">
      <dgm:prSet presAssocID="{52422194-32D5-4EFC-A39E-930674169A7A}" presName="thickLine" presStyleLbl="alignNode1" presStyleIdx="1" presStyleCnt="9"/>
      <dgm:spPr/>
    </dgm:pt>
    <dgm:pt modelId="{570CEF73-CB6D-49AE-8521-76429A3BE3F1}" type="pres">
      <dgm:prSet presAssocID="{52422194-32D5-4EFC-A39E-930674169A7A}" presName="horz1" presStyleCnt="0"/>
      <dgm:spPr/>
    </dgm:pt>
    <dgm:pt modelId="{95F60507-9EB8-4C4E-AB35-87322DF49E59}" type="pres">
      <dgm:prSet presAssocID="{52422194-32D5-4EFC-A39E-930674169A7A}" presName="tx1" presStyleLbl="revTx" presStyleIdx="1" presStyleCnt="9"/>
      <dgm:spPr/>
    </dgm:pt>
    <dgm:pt modelId="{46F07371-0E5C-47EC-9C2B-61F98D342A41}" type="pres">
      <dgm:prSet presAssocID="{52422194-32D5-4EFC-A39E-930674169A7A}" presName="vert1" presStyleCnt="0"/>
      <dgm:spPr/>
    </dgm:pt>
    <dgm:pt modelId="{62458DD1-084D-4ACA-95F2-D16C3A5641F9}" type="pres">
      <dgm:prSet presAssocID="{F3F259EB-F04E-4554-98AD-ACDAA645FEE5}" presName="thickLine" presStyleLbl="alignNode1" presStyleIdx="2" presStyleCnt="9"/>
      <dgm:spPr/>
    </dgm:pt>
    <dgm:pt modelId="{560174D7-3B42-482C-B3A5-EC9869D6F721}" type="pres">
      <dgm:prSet presAssocID="{F3F259EB-F04E-4554-98AD-ACDAA645FEE5}" presName="horz1" presStyleCnt="0"/>
      <dgm:spPr/>
    </dgm:pt>
    <dgm:pt modelId="{5F8B200E-A176-46A7-9C6A-735D17DC9A3A}" type="pres">
      <dgm:prSet presAssocID="{F3F259EB-F04E-4554-98AD-ACDAA645FEE5}" presName="tx1" presStyleLbl="revTx" presStyleIdx="2" presStyleCnt="9"/>
      <dgm:spPr/>
    </dgm:pt>
    <dgm:pt modelId="{6A0DC10D-2670-4992-BFB6-C77B4EC262D0}" type="pres">
      <dgm:prSet presAssocID="{F3F259EB-F04E-4554-98AD-ACDAA645FEE5}" presName="vert1" presStyleCnt="0"/>
      <dgm:spPr/>
    </dgm:pt>
    <dgm:pt modelId="{5826A72A-947E-4254-9AB2-A95D707D6D55}" type="pres">
      <dgm:prSet presAssocID="{6604F7EC-CB78-4F3A-A236-E6111225B140}" presName="thickLine" presStyleLbl="alignNode1" presStyleIdx="3" presStyleCnt="9"/>
      <dgm:spPr/>
    </dgm:pt>
    <dgm:pt modelId="{259D8765-6B63-4B09-88BD-D9BE2178B412}" type="pres">
      <dgm:prSet presAssocID="{6604F7EC-CB78-4F3A-A236-E6111225B140}" presName="horz1" presStyleCnt="0"/>
      <dgm:spPr/>
    </dgm:pt>
    <dgm:pt modelId="{F076CACF-7A66-4471-B9DB-EF47BA1CAB9E}" type="pres">
      <dgm:prSet presAssocID="{6604F7EC-CB78-4F3A-A236-E6111225B140}" presName="tx1" presStyleLbl="revTx" presStyleIdx="3" presStyleCnt="9"/>
      <dgm:spPr/>
    </dgm:pt>
    <dgm:pt modelId="{55AECAE0-044D-491C-A905-AFB9423B72FF}" type="pres">
      <dgm:prSet presAssocID="{6604F7EC-CB78-4F3A-A236-E6111225B140}" presName="vert1" presStyleCnt="0"/>
      <dgm:spPr/>
    </dgm:pt>
    <dgm:pt modelId="{24F0370B-AD55-4B53-9640-54E9C7BD5787}" type="pres">
      <dgm:prSet presAssocID="{999D6235-E6C7-4C9E-9EF9-2FA0AB6BC5C1}" presName="thickLine" presStyleLbl="alignNode1" presStyleIdx="4" presStyleCnt="9"/>
      <dgm:spPr/>
    </dgm:pt>
    <dgm:pt modelId="{C08B00C3-033B-4582-B4DD-C41BAE2A1A19}" type="pres">
      <dgm:prSet presAssocID="{999D6235-E6C7-4C9E-9EF9-2FA0AB6BC5C1}" presName="horz1" presStyleCnt="0"/>
      <dgm:spPr/>
    </dgm:pt>
    <dgm:pt modelId="{66102F2B-2449-4072-BAD5-5C6F420FC3FE}" type="pres">
      <dgm:prSet presAssocID="{999D6235-E6C7-4C9E-9EF9-2FA0AB6BC5C1}" presName="tx1" presStyleLbl="revTx" presStyleIdx="4" presStyleCnt="9"/>
      <dgm:spPr/>
    </dgm:pt>
    <dgm:pt modelId="{BE375C2B-0A37-425E-BCD7-1CBC0B635CC6}" type="pres">
      <dgm:prSet presAssocID="{999D6235-E6C7-4C9E-9EF9-2FA0AB6BC5C1}" presName="vert1" presStyleCnt="0"/>
      <dgm:spPr/>
    </dgm:pt>
    <dgm:pt modelId="{87FD9C79-CD32-43FA-A1A6-25AE6862FA19}" type="pres">
      <dgm:prSet presAssocID="{39713EB7-B20D-464C-B227-C3155068446C}" presName="thickLine" presStyleLbl="alignNode1" presStyleIdx="5" presStyleCnt="9"/>
      <dgm:spPr/>
    </dgm:pt>
    <dgm:pt modelId="{B219132E-7C64-4776-89D0-A5562E131E94}" type="pres">
      <dgm:prSet presAssocID="{39713EB7-B20D-464C-B227-C3155068446C}" presName="horz1" presStyleCnt="0"/>
      <dgm:spPr/>
    </dgm:pt>
    <dgm:pt modelId="{5AADBC9D-1098-4214-9DA3-8EEE6E05C776}" type="pres">
      <dgm:prSet presAssocID="{39713EB7-B20D-464C-B227-C3155068446C}" presName="tx1" presStyleLbl="revTx" presStyleIdx="5" presStyleCnt="9"/>
      <dgm:spPr/>
    </dgm:pt>
    <dgm:pt modelId="{BC7DAA41-1B48-4226-9744-6B3E746D9175}" type="pres">
      <dgm:prSet presAssocID="{39713EB7-B20D-464C-B227-C3155068446C}" presName="vert1" presStyleCnt="0"/>
      <dgm:spPr/>
    </dgm:pt>
    <dgm:pt modelId="{313C2B9E-6A41-4511-8FCB-0BF6AA1CEE28}" type="pres">
      <dgm:prSet presAssocID="{5651AAAE-4DB7-443A-B520-76D605DF9C30}" presName="thickLine" presStyleLbl="alignNode1" presStyleIdx="6" presStyleCnt="9"/>
      <dgm:spPr/>
    </dgm:pt>
    <dgm:pt modelId="{0E6319F0-315E-440B-BE2B-EF4479007587}" type="pres">
      <dgm:prSet presAssocID="{5651AAAE-4DB7-443A-B520-76D605DF9C30}" presName="horz1" presStyleCnt="0"/>
      <dgm:spPr/>
    </dgm:pt>
    <dgm:pt modelId="{E9D15C5C-4D6E-4FC4-BD51-F3E952BBE2AE}" type="pres">
      <dgm:prSet presAssocID="{5651AAAE-4DB7-443A-B520-76D605DF9C30}" presName="tx1" presStyleLbl="revTx" presStyleIdx="6" presStyleCnt="9"/>
      <dgm:spPr/>
    </dgm:pt>
    <dgm:pt modelId="{12A09368-E27F-479A-B04A-7ADF2C697FD5}" type="pres">
      <dgm:prSet presAssocID="{5651AAAE-4DB7-443A-B520-76D605DF9C30}" presName="vert1" presStyleCnt="0"/>
      <dgm:spPr/>
    </dgm:pt>
    <dgm:pt modelId="{0D472B33-6B44-4C19-BA3C-3461EC52E477}" type="pres">
      <dgm:prSet presAssocID="{0C8129E1-2C04-4763-826D-3B5155304D41}" presName="thickLine" presStyleLbl="alignNode1" presStyleIdx="7" presStyleCnt="9"/>
      <dgm:spPr/>
    </dgm:pt>
    <dgm:pt modelId="{9B4F18E0-5DB0-41F7-942A-139DEFCDC266}" type="pres">
      <dgm:prSet presAssocID="{0C8129E1-2C04-4763-826D-3B5155304D41}" presName="horz1" presStyleCnt="0"/>
      <dgm:spPr/>
    </dgm:pt>
    <dgm:pt modelId="{4C3E182B-23DC-47E8-86D6-5446DA0A32C2}" type="pres">
      <dgm:prSet presAssocID="{0C8129E1-2C04-4763-826D-3B5155304D41}" presName="tx1" presStyleLbl="revTx" presStyleIdx="7" presStyleCnt="9"/>
      <dgm:spPr/>
    </dgm:pt>
    <dgm:pt modelId="{80407D64-81ED-424C-908F-D851CB382654}" type="pres">
      <dgm:prSet presAssocID="{0C8129E1-2C04-4763-826D-3B5155304D41}" presName="vert1" presStyleCnt="0"/>
      <dgm:spPr/>
    </dgm:pt>
    <dgm:pt modelId="{E76B0ECB-A928-494D-982F-8FF9210A0DDE}" type="pres">
      <dgm:prSet presAssocID="{861D4A10-5E65-4E53-A9BC-CC7DE1A983E5}" presName="thickLine" presStyleLbl="alignNode1" presStyleIdx="8" presStyleCnt="9"/>
      <dgm:spPr/>
    </dgm:pt>
    <dgm:pt modelId="{D6579D7C-0A69-4F42-A33E-D93A06CECD09}" type="pres">
      <dgm:prSet presAssocID="{861D4A10-5E65-4E53-A9BC-CC7DE1A983E5}" presName="horz1" presStyleCnt="0"/>
      <dgm:spPr/>
    </dgm:pt>
    <dgm:pt modelId="{8F3D4289-3C67-446E-8CC0-AD35B8ADE262}" type="pres">
      <dgm:prSet presAssocID="{861D4A10-5E65-4E53-A9BC-CC7DE1A983E5}" presName="tx1" presStyleLbl="revTx" presStyleIdx="8" presStyleCnt="9"/>
      <dgm:spPr/>
    </dgm:pt>
    <dgm:pt modelId="{99AE8A0C-A017-4B88-9C1F-2D22D1B2FC0C}" type="pres">
      <dgm:prSet presAssocID="{861D4A10-5E65-4E53-A9BC-CC7DE1A983E5}" presName="vert1" presStyleCnt="0"/>
      <dgm:spPr/>
    </dgm:pt>
  </dgm:ptLst>
  <dgm:cxnLst>
    <dgm:cxn modelId="{E727BE07-3A51-4DA7-996D-B94FEF540B3A}" srcId="{15E7E6A9-67AE-4E42-BC63-0766D15CD503}" destId="{0C8129E1-2C04-4763-826D-3B5155304D41}" srcOrd="7" destOrd="0" parTransId="{730D14C7-1E82-42F7-90DD-0FE91D202D91}" sibTransId="{BA4FD7C7-822F-4404-87B1-EDE511CEB2B5}"/>
    <dgm:cxn modelId="{6468761C-3455-4EC0-8397-937CAC8BB3D3}" type="presOf" srcId="{0C8129E1-2C04-4763-826D-3B5155304D41}" destId="{4C3E182B-23DC-47E8-86D6-5446DA0A32C2}" srcOrd="0" destOrd="0" presId="urn:microsoft.com/office/officeart/2008/layout/LinedList"/>
    <dgm:cxn modelId="{0030CD1F-E79F-4669-AEF8-9D3E459CEB0C}" srcId="{15E7E6A9-67AE-4E42-BC63-0766D15CD503}" destId="{861D4A10-5E65-4E53-A9BC-CC7DE1A983E5}" srcOrd="8" destOrd="0" parTransId="{EFE4BAA6-B74C-46D5-AACC-0EC6F35E2D50}" sibTransId="{82AA1BF1-1E5C-47A4-9DC4-6D9C8A9AF249}"/>
    <dgm:cxn modelId="{45BD6631-05E2-47C1-849A-EE1E3136D247}" srcId="{15E7E6A9-67AE-4E42-BC63-0766D15CD503}" destId="{BD2D24FF-E5C3-47E3-B715-4EAABE89910E}" srcOrd="0" destOrd="0" parTransId="{0D3321DA-4008-403F-9F2F-E95D4A37C3FC}" sibTransId="{1B369402-7163-4174-8C28-4094FF52944A}"/>
    <dgm:cxn modelId="{A3ED0140-CCDA-497C-8DF7-46787046AC48}" type="presOf" srcId="{861D4A10-5E65-4E53-A9BC-CC7DE1A983E5}" destId="{8F3D4289-3C67-446E-8CC0-AD35B8ADE262}" srcOrd="0" destOrd="0" presId="urn:microsoft.com/office/officeart/2008/layout/LinedList"/>
    <dgm:cxn modelId="{88C9B865-4295-4700-9236-3E7B2FF83D8C}" type="presOf" srcId="{39713EB7-B20D-464C-B227-C3155068446C}" destId="{5AADBC9D-1098-4214-9DA3-8EEE6E05C776}" srcOrd="0" destOrd="0" presId="urn:microsoft.com/office/officeart/2008/layout/LinedList"/>
    <dgm:cxn modelId="{FAB5CB45-CCDB-4960-837F-32ACB274B668}" type="presOf" srcId="{5651AAAE-4DB7-443A-B520-76D605DF9C30}" destId="{E9D15C5C-4D6E-4FC4-BD51-F3E952BBE2AE}" srcOrd="0" destOrd="0" presId="urn:microsoft.com/office/officeart/2008/layout/LinedList"/>
    <dgm:cxn modelId="{8248D868-44C0-499E-AEE8-2F84D6B06070}" srcId="{15E7E6A9-67AE-4E42-BC63-0766D15CD503}" destId="{F3F259EB-F04E-4554-98AD-ACDAA645FEE5}" srcOrd="2" destOrd="0" parTransId="{875DE042-22FA-4637-A9C4-39EC680C0D2F}" sibTransId="{4845D505-A0EE-416F-9840-914598825505}"/>
    <dgm:cxn modelId="{AD49D558-BA16-4508-8A5F-7F9E217228D2}" type="presOf" srcId="{15E7E6A9-67AE-4E42-BC63-0766D15CD503}" destId="{79C6FFA0-8DAA-467A-A020-97F647F916F7}" srcOrd="0" destOrd="0" presId="urn:microsoft.com/office/officeart/2008/layout/LinedList"/>
    <dgm:cxn modelId="{2CFC747D-4867-4DAF-A9BB-EDE54C1322EF}" srcId="{15E7E6A9-67AE-4E42-BC63-0766D15CD503}" destId="{52422194-32D5-4EFC-A39E-930674169A7A}" srcOrd="1" destOrd="0" parTransId="{582F7883-9B4A-4525-8716-35B8E023773D}" sibTransId="{04C44050-F27F-49BA-980A-455FABCC67B6}"/>
    <dgm:cxn modelId="{80662186-5C6A-42AB-BFA4-1174723893C1}" srcId="{15E7E6A9-67AE-4E42-BC63-0766D15CD503}" destId="{5651AAAE-4DB7-443A-B520-76D605DF9C30}" srcOrd="6" destOrd="0" parTransId="{B80F7155-3EF3-45BE-ADDD-15B9B124E3B7}" sibTransId="{1F323B29-8FB5-4CC3-B0D6-472849177BAC}"/>
    <dgm:cxn modelId="{C4A3D38C-019E-4F9F-B007-8092059C0AAB}" type="presOf" srcId="{999D6235-E6C7-4C9E-9EF9-2FA0AB6BC5C1}" destId="{66102F2B-2449-4072-BAD5-5C6F420FC3FE}" srcOrd="0" destOrd="0" presId="urn:microsoft.com/office/officeart/2008/layout/LinedList"/>
    <dgm:cxn modelId="{18EB4D9C-FCC9-4634-9CE6-E23B5EA8858A}" type="presOf" srcId="{52422194-32D5-4EFC-A39E-930674169A7A}" destId="{95F60507-9EB8-4C4E-AB35-87322DF49E59}" srcOrd="0" destOrd="0" presId="urn:microsoft.com/office/officeart/2008/layout/LinedList"/>
    <dgm:cxn modelId="{8459F29E-6725-4382-8D63-84A4DDD68939}" type="presOf" srcId="{BD2D24FF-E5C3-47E3-B715-4EAABE89910E}" destId="{9049AAE9-DAB2-4097-9A06-3919DD677460}" srcOrd="0" destOrd="0" presId="urn:microsoft.com/office/officeart/2008/layout/LinedList"/>
    <dgm:cxn modelId="{A3ED659F-1FF7-4D81-B5A8-8060DF8CC02F}" type="presOf" srcId="{6604F7EC-CB78-4F3A-A236-E6111225B140}" destId="{F076CACF-7A66-4471-B9DB-EF47BA1CAB9E}" srcOrd="0" destOrd="0" presId="urn:microsoft.com/office/officeart/2008/layout/LinedList"/>
    <dgm:cxn modelId="{D92710B0-B76C-4EEC-A14E-EAB70AA2CF39}" srcId="{15E7E6A9-67AE-4E42-BC63-0766D15CD503}" destId="{999D6235-E6C7-4C9E-9EF9-2FA0AB6BC5C1}" srcOrd="4" destOrd="0" parTransId="{37923A1F-E275-4139-AAF6-C97866B53ECF}" sibTransId="{4250BC98-5219-43C5-9B34-53B256BBF799}"/>
    <dgm:cxn modelId="{294ECDB7-1DFD-4B66-BC44-C6DC4A7FB680}" srcId="{15E7E6A9-67AE-4E42-BC63-0766D15CD503}" destId="{39713EB7-B20D-464C-B227-C3155068446C}" srcOrd="5" destOrd="0" parTransId="{55530811-C034-4B9B-AAE3-A817ED732A96}" sibTransId="{6666ACAC-D214-4E01-B137-D8A1AD4F499A}"/>
    <dgm:cxn modelId="{E92BD7BD-4116-4AA4-9EAB-EB1A4D8758F8}" type="presOf" srcId="{F3F259EB-F04E-4554-98AD-ACDAA645FEE5}" destId="{5F8B200E-A176-46A7-9C6A-735D17DC9A3A}" srcOrd="0" destOrd="0" presId="urn:microsoft.com/office/officeart/2008/layout/LinedList"/>
    <dgm:cxn modelId="{A1DAEFE9-D5CA-4D21-B91A-57C164D8F269}" srcId="{15E7E6A9-67AE-4E42-BC63-0766D15CD503}" destId="{6604F7EC-CB78-4F3A-A236-E6111225B140}" srcOrd="3" destOrd="0" parTransId="{B81D48C9-CD66-4787-B291-F5BB2050F7C7}" sibTransId="{9B32A81A-4124-49C2-9B3E-640C4328B680}"/>
    <dgm:cxn modelId="{05B1D38A-DCD9-4852-8668-93EDA28BC7E7}" type="presParOf" srcId="{79C6FFA0-8DAA-467A-A020-97F647F916F7}" destId="{59070C60-1A4A-491D-8A2C-6EA9F579CFCF}" srcOrd="0" destOrd="0" presId="urn:microsoft.com/office/officeart/2008/layout/LinedList"/>
    <dgm:cxn modelId="{886EA82F-0003-430A-83E7-817085868FC8}" type="presParOf" srcId="{79C6FFA0-8DAA-467A-A020-97F647F916F7}" destId="{38BFAFBA-3019-4263-B011-EF153E84E2D5}" srcOrd="1" destOrd="0" presId="urn:microsoft.com/office/officeart/2008/layout/LinedList"/>
    <dgm:cxn modelId="{2B9B4BF0-960A-4E76-A8B9-0BC759A44BDB}" type="presParOf" srcId="{38BFAFBA-3019-4263-B011-EF153E84E2D5}" destId="{9049AAE9-DAB2-4097-9A06-3919DD677460}" srcOrd="0" destOrd="0" presId="urn:microsoft.com/office/officeart/2008/layout/LinedList"/>
    <dgm:cxn modelId="{F81627B7-D352-4387-A420-D9B7A98BEB1D}" type="presParOf" srcId="{38BFAFBA-3019-4263-B011-EF153E84E2D5}" destId="{982440B0-213D-4719-A122-4D9BB6089044}" srcOrd="1" destOrd="0" presId="urn:microsoft.com/office/officeart/2008/layout/LinedList"/>
    <dgm:cxn modelId="{2B648C5C-F2F3-471D-9001-714E79785D05}" type="presParOf" srcId="{79C6FFA0-8DAA-467A-A020-97F647F916F7}" destId="{C8104124-9B92-4332-A383-37A01F69BDEC}" srcOrd="2" destOrd="0" presId="urn:microsoft.com/office/officeart/2008/layout/LinedList"/>
    <dgm:cxn modelId="{BECD0866-9D75-47E6-9870-4A0EF2505996}" type="presParOf" srcId="{79C6FFA0-8DAA-467A-A020-97F647F916F7}" destId="{570CEF73-CB6D-49AE-8521-76429A3BE3F1}" srcOrd="3" destOrd="0" presId="urn:microsoft.com/office/officeart/2008/layout/LinedList"/>
    <dgm:cxn modelId="{635E57A2-D8B1-4AC0-85FC-2F5A6FA95DB5}" type="presParOf" srcId="{570CEF73-CB6D-49AE-8521-76429A3BE3F1}" destId="{95F60507-9EB8-4C4E-AB35-87322DF49E59}" srcOrd="0" destOrd="0" presId="urn:microsoft.com/office/officeart/2008/layout/LinedList"/>
    <dgm:cxn modelId="{F34A8766-5369-45C4-8CB9-7DD1358EA00A}" type="presParOf" srcId="{570CEF73-CB6D-49AE-8521-76429A3BE3F1}" destId="{46F07371-0E5C-47EC-9C2B-61F98D342A41}" srcOrd="1" destOrd="0" presId="urn:microsoft.com/office/officeart/2008/layout/LinedList"/>
    <dgm:cxn modelId="{99E88358-DC26-40B1-8638-926FE8E57567}" type="presParOf" srcId="{79C6FFA0-8DAA-467A-A020-97F647F916F7}" destId="{62458DD1-084D-4ACA-95F2-D16C3A5641F9}" srcOrd="4" destOrd="0" presId="urn:microsoft.com/office/officeart/2008/layout/LinedList"/>
    <dgm:cxn modelId="{6CC509FA-9E2A-45C7-A996-BF67DB59341A}" type="presParOf" srcId="{79C6FFA0-8DAA-467A-A020-97F647F916F7}" destId="{560174D7-3B42-482C-B3A5-EC9869D6F721}" srcOrd="5" destOrd="0" presId="urn:microsoft.com/office/officeart/2008/layout/LinedList"/>
    <dgm:cxn modelId="{AF994EF5-03F5-4900-BB31-F971A57049C4}" type="presParOf" srcId="{560174D7-3B42-482C-B3A5-EC9869D6F721}" destId="{5F8B200E-A176-46A7-9C6A-735D17DC9A3A}" srcOrd="0" destOrd="0" presId="urn:microsoft.com/office/officeart/2008/layout/LinedList"/>
    <dgm:cxn modelId="{ED8DC281-433E-4949-9D98-7DA304931CB9}" type="presParOf" srcId="{560174D7-3B42-482C-B3A5-EC9869D6F721}" destId="{6A0DC10D-2670-4992-BFB6-C77B4EC262D0}" srcOrd="1" destOrd="0" presId="urn:microsoft.com/office/officeart/2008/layout/LinedList"/>
    <dgm:cxn modelId="{B479E8E7-173A-4094-9E79-F13FDC6DFA59}" type="presParOf" srcId="{79C6FFA0-8DAA-467A-A020-97F647F916F7}" destId="{5826A72A-947E-4254-9AB2-A95D707D6D55}" srcOrd="6" destOrd="0" presId="urn:microsoft.com/office/officeart/2008/layout/LinedList"/>
    <dgm:cxn modelId="{C458039B-3492-41B9-8ACF-D1EAC972309C}" type="presParOf" srcId="{79C6FFA0-8DAA-467A-A020-97F647F916F7}" destId="{259D8765-6B63-4B09-88BD-D9BE2178B412}" srcOrd="7" destOrd="0" presId="urn:microsoft.com/office/officeart/2008/layout/LinedList"/>
    <dgm:cxn modelId="{B6135DC9-7CA6-4AD4-8EF4-66954B3D6247}" type="presParOf" srcId="{259D8765-6B63-4B09-88BD-D9BE2178B412}" destId="{F076CACF-7A66-4471-B9DB-EF47BA1CAB9E}" srcOrd="0" destOrd="0" presId="urn:microsoft.com/office/officeart/2008/layout/LinedList"/>
    <dgm:cxn modelId="{C8A36192-F758-4E73-B985-C0C766C0FB07}" type="presParOf" srcId="{259D8765-6B63-4B09-88BD-D9BE2178B412}" destId="{55AECAE0-044D-491C-A905-AFB9423B72FF}" srcOrd="1" destOrd="0" presId="urn:microsoft.com/office/officeart/2008/layout/LinedList"/>
    <dgm:cxn modelId="{12F6B5B5-E082-4D0F-8D3E-C89A99888467}" type="presParOf" srcId="{79C6FFA0-8DAA-467A-A020-97F647F916F7}" destId="{24F0370B-AD55-4B53-9640-54E9C7BD5787}" srcOrd="8" destOrd="0" presId="urn:microsoft.com/office/officeart/2008/layout/LinedList"/>
    <dgm:cxn modelId="{9CEE4F31-109C-438B-80A0-8E70C2AACB39}" type="presParOf" srcId="{79C6FFA0-8DAA-467A-A020-97F647F916F7}" destId="{C08B00C3-033B-4582-B4DD-C41BAE2A1A19}" srcOrd="9" destOrd="0" presId="urn:microsoft.com/office/officeart/2008/layout/LinedList"/>
    <dgm:cxn modelId="{7B1C09BE-C1A8-4842-8062-7CCA14C9D926}" type="presParOf" srcId="{C08B00C3-033B-4582-B4DD-C41BAE2A1A19}" destId="{66102F2B-2449-4072-BAD5-5C6F420FC3FE}" srcOrd="0" destOrd="0" presId="urn:microsoft.com/office/officeart/2008/layout/LinedList"/>
    <dgm:cxn modelId="{8021754E-1029-4CB9-AF64-C5002D780801}" type="presParOf" srcId="{C08B00C3-033B-4582-B4DD-C41BAE2A1A19}" destId="{BE375C2B-0A37-425E-BCD7-1CBC0B635CC6}" srcOrd="1" destOrd="0" presId="urn:microsoft.com/office/officeart/2008/layout/LinedList"/>
    <dgm:cxn modelId="{7F5830C3-7F04-4C8F-A857-4327EAFB40C7}" type="presParOf" srcId="{79C6FFA0-8DAA-467A-A020-97F647F916F7}" destId="{87FD9C79-CD32-43FA-A1A6-25AE6862FA19}" srcOrd="10" destOrd="0" presId="urn:microsoft.com/office/officeart/2008/layout/LinedList"/>
    <dgm:cxn modelId="{179A76B2-815E-4894-B006-5CC95DB9E8BA}" type="presParOf" srcId="{79C6FFA0-8DAA-467A-A020-97F647F916F7}" destId="{B219132E-7C64-4776-89D0-A5562E131E94}" srcOrd="11" destOrd="0" presId="urn:microsoft.com/office/officeart/2008/layout/LinedList"/>
    <dgm:cxn modelId="{0A31ADDF-4B51-47F7-A73C-2A7D29DD241D}" type="presParOf" srcId="{B219132E-7C64-4776-89D0-A5562E131E94}" destId="{5AADBC9D-1098-4214-9DA3-8EEE6E05C776}" srcOrd="0" destOrd="0" presId="urn:microsoft.com/office/officeart/2008/layout/LinedList"/>
    <dgm:cxn modelId="{AF638714-DA36-49BA-A2DE-96471F55B8BD}" type="presParOf" srcId="{B219132E-7C64-4776-89D0-A5562E131E94}" destId="{BC7DAA41-1B48-4226-9744-6B3E746D9175}" srcOrd="1" destOrd="0" presId="urn:microsoft.com/office/officeart/2008/layout/LinedList"/>
    <dgm:cxn modelId="{A4333989-6088-419E-99BA-0DC303F47FF3}" type="presParOf" srcId="{79C6FFA0-8DAA-467A-A020-97F647F916F7}" destId="{313C2B9E-6A41-4511-8FCB-0BF6AA1CEE28}" srcOrd="12" destOrd="0" presId="urn:microsoft.com/office/officeart/2008/layout/LinedList"/>
    <dgm:cxn modelId="{6CEF168F-9C92-4021-BB66-6D562E2F7031}" type="presParOf" srcId="{79C6FFA0-8DAA-467A-A020-97F647F916F7}" destId="{0E6319F0-315E-440B-BE2B-EF4479007587}" srcOrd="13" destOrd="0" presId="urn:microsoft.com/office/officeart/2008/layout/LinedList"/>
    <dgm:cxn modelId="{A0D34D63-C515-470A-A8A8-76336691C90E}" type="presParOf" srcId="{0E6319F0-315E-440B-BE2B-EF4479007587}" destId="{E9D15C5C-4D6E-4FC4-BD51-F3E952BBE2AE}" srcOrd="0" destOrd="0" presId="urn:microsoft.com/office/officeart/2008/layout/LinedList"/>
    <dgm:cxn modelId="{93DA13A5-F262-4F98-A6F9-154677259B26}" type="presParOf" srcId="{0E6319F0-315E-440B-BE2B-EF4479007587}" destId="{12A09368-E27F-479A-B04A-7ADF2C697FD5}" srcOrd="1" destOrd="0" presId="urn:microsoft.com/office/officeart/2008/layout/LinedList"/>
    <dgm:cxn modelId="{7FFCF4E2-CC85-4D51-80CC-1FEDC5E3E760}" type="presParOf" srcId="{79C6FFA0-8DAA-467A-A020-97F647F916F7}" destId="{0D472B33-6B44-4C19-BA3C-3461EC52E477}" srcOrd="14" destOrd="0" presId="urn:microsoft.com/office/officeart/2008/layout/LinedList"/>
    <dgm:cxn modelId="{05253629-D247-4B7D-89C4-187B02EF6B98}" type="presParOf" srcId="{79C6FFA0-8DAA-467A-A020-97F647F916F7}" destId="{9B4F18E0-5DB0-41F7-942A-139DEFCDC266}" srcOrd="15" destOrd="0" presId="urn:microsoft.com/office/officeart/2008/layout/LinedList"/>
    <dgm:cxn modelId="{B8721AC0-8915-470F-A950-F04ED8AE6ADB}" type="presParOf" srcId="{9B4F18E0-5DB0-41F7-942A-139DEFCDC266}" destId="{4C3E182B-23DC-47E8-86D6-5446DA0A32C2}" srcOrd="0" destOrd="0" presId="urn:microsoft.com/office/officeart/2008/layout/LinedList"/>
    <dgm:cxn modelId="{E898E01C-34C8-4EE6-B36C-5C50F104525F}" type="presParOf" srcId="{9B4F18E0-5DB0-41F7-942A-139DEFCDC266}" destId="{80407D64-81ED-424C-908F-D851CB382654}" srcOrd="1" destOrd="0" presId="urn:microsoft.com/office/officeart/2008/layout/LinedList"/>
    <dgm:cxn modelId="{B0A5E866-F418-450A-B868-EE1293182DA8}" type="presParOf" srcId="{79C6FFA0-8DAA-467A-A020-97F647F916F7}" destId="{E76B0ECB-A928-494D-982F-8FF9210A0DDE}" srcOrd="16" destOrd="0" presId="urn:microsoft.com/office/officeart/2008/layout/LinedList"/>
    <dgm:cxn modelId="{BE387289-6891-417E-901C-BAFE740A6C95}" type="presParOf" srcId="{79C6FFA0-8DAA-467A-A020-97F647F916F7}" destId="{D6579D7C-0A69-4F42-A33E-D93A06CECD09}" srcOrd="17" destOrd="0" presId="urn:microsoft.com/office/officeart/2008/layout/LinedList"/>
    <dgm:cxn modelId="{1FA4C0E0-2286-4C4F-AB63-485BB2975366}" type="presParOf" srcId="{D6579D7C-0A69-4F42-A33E-D93A06CECD09}" destId="{8F3D4289-3C67-446E-8CC0-AD35B8ADE262}" srcOrd="0" destOrd="0" presId="urn:microsoft.com/office/officeart/2008/layout/LinedList"/>
    <dgm:cxn modelId="{F8D97AA8-802C-44DC-B011-ABDD957C4404}" type="presParOf" srcId="{D6579D7C-0A69-4F42-A33E-D93A06CECD09}" destId="{99AE8A0C-A017-4B88-9C1F-2D22D1B2FC0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CE433F-172F-4551-8DE5-C0F5412D8921}" type="doc">
      <dgm:prSet loTypeId="urn:microsoft.com/office/officeart/2005/8/layout/vList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FC78D26-6BA3-4EDA-A65B-C1BA48190DA8}">
      <dgm:prSet/>
      <dgm:spPr/>
      <dgm:t>
        <a:bodyPr/>
        <a:lstStyle/>
        <a:p>
          <a:r>
            <a:rPr lang="it-IT"/>
            <a:t>Nel gruppo ci sono delusioni, frustrazioni, litigi, amicizie, amori…</a:t>
          </a:r>
          <a:endParaRPr lang="en-US"/>
        </a:p>
      </dgm:t>
    </dgm:pt>
    <dgm:pt modelId="{ED73BC68-C035-4AF0-800A-12AB0568C699}" type="parTrans" cxnId="{5B0FD10A-F20F-4BCF-9D64-8760279BF9E8}">
      <dgm:prSet/>
      <dgm:spPr/>
      <dgm:t>
        <a:bodyPr/>
        <a:lstStyle/>
        <a:p>
          <a:endParaRPr lang="en-US"/>
        </a:p>
      </dgm:t>
    </dgm:pt>
    <dgm:pt modelId="{E5387489-B239-42A8-824A-3AAA6932B94E}" type="sibTrans" cxnId="{5B0FD10A-F20F-4BCF-9D64-8760279BF9E8}">
      <dgm:prSet/>
      <dgm:spPr/>
      <dgm:t>
        <a:bodyPr/>
        <a:lstStyle/>
        <a:p>
          <a:endParaRPr lang="en-US"/>
        </a:p>
      </dgm:t>
    </dgm:pt>
    <dgm:pt modelId="{F29EC6B2-8050-4095-80C0-BE683B3E9BED}">
      <dgm:prSet/>
      <dgm:spPr/>
      <dgm:t>
        <a:bodyPr/>
        <a:lstStyle/>
        <a:p>
          <a:r>
            <a:rPr lang="it-IT" dirty="0"/>
            <a:t>Bisogna camminare da soli senza mamma e papà</a:t>
          </a:r>
          <a:endParaRPr lang="en-US" dirty="0"/>
        </a:p>
      </dgm:t>
    </dgm:pt>
    <dgm:pt modelId="{338D05FF-D7B0-40AA-A2D4-A1F6931CF0C7}" type="parTrans" cxnId="{D09ABA03-3D84-47F5-B323-C29DA3CEA0F4}">
      <dgm:prSet/>
      <dgm:spPr/>
      <dgm:t>
        <a:bodyPr/>
        <a:lstStyle/>
        <a:p>
          <a:endParaRPr lang="en-US"/>
        </a:p>
      </dgm:t>
    </dgm:pt>
    <dgm:pt modelId="{293FC2D1-C36B-48C1-8152-E3E278CCC0BB}" type="sibTrans" cxnId="{D09ABA03-3D84-47F5-B323-C29DA3CEA0F4}">
      <dgm:prSet/>
      <dgm:spPr/>
      <dgm:t>
        <a:bodyPr/>
        <a:lstStyle/>
        <a:p>
          <a:endParaRPr lang="en-US"/>
        </a:p>
      </dgm:t>
    </dgm:pt>
    <dgm:pt modelId="{07CCDB07-FE45-4DF7-A220-CC27C778BD68}" type="pres">
      <dgm:prSet presAssocID="{6ACE433F-172F-4551-8DE5-C0F5412D8921}" presName="linear" presStyleCnt="0">
        <dgm:presLayoutVars>
          <dgm:animLvl val="lvl"/>
          <dgm:resizeHandles val="exact"/>
        </dgm:presLayoutVars>
      </dgm:prSet>
      <dgm:spPr/>
    </dgm:pt>
    <dgm:pt modelId="{C54E360A-4B09-4D70-8098-EFF585BF737A}" type="pres">
      <dgm:prSet presAssocID="{4FC78D26-6BA3-4EDA-A65B-C1BA48190DA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E0BFB78-05EC-4EBE-B7B4-D83D2B2E90CB}" type="pres">
      <dgm:prSet presAssocID="{E5387489-B239-42A8-824A-3AAA6932B94E}" presName="spacer" presStyleCnt="0"/>
      <dgm:spPr/>
    </dgm:pt>
    <dgm:pt modelId="{FCE505AF-4741-4D42-A16A-B354806482E5}" type="pres">
      <dgm:prSet presAssocID="{F29EC6B2-8050-4095-80C0-BE683B3E9BE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09ABA03-3D84-47F5-B323-C29DA3CEA0F4}" srcId="{6ACE433F-172F-4551-8DE5-C0F5412D8921}" destId="{F29EC6B2-8050-4095-80C0-BE683B3E9BED}" srcOrd="1" destOrd="0" parTransId="{338D05FF-D7B0-40AA-A2D4-A1F6931CF0C7}" sibTransId="{293FC2D1-C36B-48C1-8152-E3E278CCC0BB}"/>
    <dgm:cxn modelId="{5B0FD10A-F20F-4BCF-9D64-8760279BF9E8}" srcId="{6ACE433F-172F-4551-8DE5-C0F5412D8921}" destId="{4FC78D26-6BA3-4EDA-A65B-C1BA48190DA8}" srcOrd="0" destOrd="0" parTransId="{ED73BC68-C035-4AF0-800A-12AB0568C699}" sibTransId="{E5387489-B239-42A8-824A-3AAA6932B94E}"/>
    <dgm:cxn modelId="{079DF266-34A8-46B3-AB68-BB352CF11E16}" type="presOf" srcId="{F29EC6B2-8050-4095-80C0-BE683B3E9BED}" destId="{FCE505AF-4741-4D42-A16A-B354806482E5}" srcOrd="0" destOrd="0" presId="urn:microsoft.com/office/officeart/2005/8/layout/vList2"/>
    <dgm:cxn modelId="{CEDF3A7A-4867-45EA-BB51-877E7D907B46}" type="presOf" srcId="{6ACE433F-172F-4551-8DE5-C0F5412D8921}" destId="{07CCDB07-FE45-4DF7-A220-CC27C778BD68}" srcOrd="0" destOrd="0" presId="urn:microsoft.com/office/officeart/2005/8/layout/vList2"/>
    <dgm:cxn modelId="{B0B0F4AB-00A4-421F-988A-9E6AD4C816B2}" type="presOf" srcId="{4FC78D26-6BA3-4EDA-A65B-C1BA48190DA8}" destId="{C54E360A-4B09-4D70-8098-EFF585BF737A}" srcOrd="0" destOrd="0" presId="urn:microsoft.com/office/officeart/2005/8/layout/vList2"/>
    <dgm:cxn modelId="{FF9B03BA-39A1-4D49-B261-0446F546F276}" type="presParOf" srcId="{07CCDB07-FE45-4DF7-A220-CC27C778BD68}" destId="{C54E360A-4B09-4D70-8098-EFF585BF737A}" srcOrd="0" destOrd="0" presId="urn:microsoft.com/office/officeart/2005/8/layout/vList2"/>
    <dgm:cxn modelId="{9793210F-728E-46D2-AC05-FC05D100F0A2}" type="presParOf" srcId="{07CCDB07-FE45-4DF7-A220-CC27C778BD68}" destId="{9E0BFB78-05EC-4EBE-B7B4-D83D2B2E90CB}" srcOrd="1" destOrd="0" presId="urn:microsoft.com/office/officeart/2005/8/layout/vList2"/>
    <dgm:cxn modelId="{FA07C151-C69D-4B0C-8AE2-4C70F339C918}" type="presParOf" srcId="{07CCDB07-FE45-4DF7-A220-CC27C778BD68}" destId="{FCE505AF-4741-4D42-A16A-B354806482E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1C2E3D7-F5C5-4EB6-94D0-9F68DCC5C16F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F10860C-F3A4-413F-909D-89F85112E7F7}">
      <dgm:prSet/>
      <dgm:spPr/>
      <dgm:t>
        <a:bodyPr/>
        <a:lstStyle/>
        <a:p>
          <a:r>
            <a:rPr lang="it-IT" b="0" i="0"/>
            <a:t>Nel gruppo dei pari il preadolescente acquisisce:</a:t>
          </a:r>
          <a:endParaRPr lang="en-US"/>
        </a:p>
      </dgm:t>
    </dgm:pt>
    <dgm:pt modelId="{EBE75931-5A4D-4C76-B0C8-151704129D93}" type="parTrans" cxnId="{5EE264C8-5199-4CF6-9A5D-DB4691FA884A}">
      <dgm:prSet/>
      <dgm:spPr/>
      <dgm:t>
        <a:bodyPr/>
        <a:lstStyle/>
        <a:p>
          <a:endParaRPr lang="en-US"/>
        </a:p>
      </dgm:t>
    </dgm:pt>
    <dgm:pt modelId="{CAB2F374-76D6-4EE9-B73F-35C99F53E914}" type="sibTrans" cxnId="{5EE264C8-5199-4CF6-9A5D-DB4691FA884A}">
      <dgm:prSet/>
      <dgm:spPr/>
      <dgm:t>
        <a:bodyPr/>
        <a:lstStyle/>
        <a:p>
          <a:endParaRPr lang="en-US"/>
        </a:p>
      </dgm:t>
    </dgm:pt>
    <dgm:pt modelId="{77E12759-9766-4A2E-939D-6C6893CBD666}">
      <dgm:prSet/>
      <dgm:spPr/>
      <dgm:t>
        <a:bodyPr/>
        <a:lstStyle/>
        <a:p>
          <a:r>
            <a:rPr lang="it-IT"/>
            <a:t>una</a:t>
          </a:r>
          <a:r>
            <a:rPr lang="it-IT" b="0" i="0"/>
            <a:t> percezione più chiara di sé</a:t>
          </a:r>
          <a:endParaRPr lang="en-US"/>
        </a:p>
      </dgm:t>
    </dgm:pt>
    <dgm:pt modelId="{C3041E9B-E66F-45ED-936C-3D3AC0095883}" type="parTrans" cxnId="{65024D2E-850F-4612-96FE-CF84BADC46D4}">
      <dgm:prSet/>
      <dgm:spPr/>
      <dgm:t>
        <a:bodyPr/>
        <a:lstStyle/>
        <a:p>
          <a:endParaRPr lang="en-US"/>
        </a:p>
      </dgm:t>
    </dgm:pt>
    <dgm:pt modelId="{BD90A9A2-A495-47BD-BE80-F89D35B4C587}" type="sibTrans" cxnId="{65024D2E-850F-4612-96FE-CF84BADC46D4}">
      <dgm:prSet/>
      <dgm:spPr/>
      <dgm:t>
        <a:bodyPr/>
        <a:lstStyle/>
        <a:p>
          <a:endParaRPr lang="en-US"/>
        </a:p>
      </dgm:t>
    </dgm:pt>
    <dgm:pt modelId="{855FEC5F-D262-4CBB-B96C-9583FBAEDF90}">
      <dgm:prSet/>
      <dgm:spPr/>
      <dgm:t>
        <a:bodyPr/>
        <a:lstStyle/>
        <a:p>
          <a:r>
            <a:rPr lang="it-IT" b="0" i="0"/>
            <a:t>la propria autoscoperta attraverso l'</a:t>
          </a:r>
          <a:r>
            <a:rPr lang="it-IT" b="1" i="0"/>
            <a:t>eterovalutazione</a:t>
          </a:r>
          <a:r>
            <a:rPr lang="it-IT" b="0" i="0"/>
            <a:t> e il </a:t>
          </a:r>
          <a:r>
            <a:rPr lang="it-IT" b="1" i="0"/>
            <a:t>rispecchiamento</a:t>
          </a:r>
          <a:r>
            <a:rPr lang="it-IT" b="0" i="0"/>
            <a:t> nel gruppo</a:t>
          </a:r>
          <a:endParaRPr lang="en-US"/>
        </a:p>
      </dgm:t>
    </dgm:pt>
    <dgm:pt modelId="{4251E44A-2893-445F-9A19-B5133CE73290}" type="parTrans" cxnId="{C2891915-860D-4262-AAC6-F165305BB21B}">
      <dgm:prSet/>
      <dgm:spPr/>
      <dgm:t>
        <a:bodyPr/>
        <a:lstStyle/>
        <a:p>
          <a:endParaRPr lang="en-US"/>
        </a:p>
      </dgm:t>
    </dgm:pt>
    <dgm:pt modelId="{5FE74621-C736-4608-B9C6-C0B2C1DED162}" type="sibTrans" cxnId="{C2891915-860D-4262-AAC6-F165305BB21B}">
      <dgm:prSet/>
      <dgm:spPr/>
      <dgm:t>
        <a:bodyPr/>
        <a:lstStyle/>
        <a:p>
          <a:endParaRPr lang="en-US"/>
        </a:p>
      </dgm:t>
    </dgm:pt>
    <dgm:pt modelId="{1ED5F15B-751F-4623-BD7C-7DFA638409F1}">
      <dgm:prSet/>
      <dgm:spPr/>
      <dgm:t>
        <a:bodyPr/>
        <a:lstStyle/>
        <a:p>
          <a:r>
            <a:rPr lang="it-IT" b="0" i="0"/>
            <a:t>Il preadolescente infatti si auto-percepisce attraverso il filtro di quello che gli altri pensano di lui. </a:t>
          </a:r>
          <a:endParaRPr lang="en-US"/>
        </a:p>
      </dgm:t>
    </dgm:pt>
    <dgm:pt modelId="{CCD3D66D-6AB9-4AF1-8417-39C2F792908D}" type="parTrans" cxnId="{7338FB7C-D115-44D9-90A3-CE43C34281DC}">
      <dgm:prSet/>
      <dgm:spPr/>
      <dgm:t>
        <a:bodyPr/>
        <a:lstStyle/>
        <a:p>
          <a:endParaRPr lang="en-US"/>
        </a:p>
      </dgm:t>
    </dgm:pt>
    <dgm:pt modelId="{06F4EA9F-DE3A-436A-A73B-244BE16A3006}" type="sibTrans" cxnId="{7338FB7C-D115-44D9-90A3-CE43C34281DC}">
      <dgm:prSet/>
      <dgm:spPr/>
      <dgm:t>
        <a:bodyPr/>
        <a:lstStyle/>
        <a:p>
          <a:endParaRPr lang="en-US"/>
        </a:p>
      </dgm:t>
    </dgm:pt>
    <dgm:pt modelId="{63E7733C-8F91-4C95-8040-DB878B16C57A}" type="pres">
      <dgm:prSet presAssocID="{A1C2E3D7-F5C5-4EB6-94D0-9F68DCC5C16F}" presName="linear" presStyleCnt="0">
        <dgm:presLayoutVars>
          <dgm:animLvl val="lvl"/>
          <dgm:resizeHandles val="exact"/>
        </dgm:presLayoutVars>
      </dgm:prSet>
      <dgm:spPr/>
    </dgm:pt>
    <dgm:pt modelId="{EDF7AC4E-84AA-458A-931F-E7175E33BD9C}" type="pres">
      <dgm:prSet presAssocID="{7F10860C-F3A4-413F-909D-89F85112E7F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1450EFA-79EB-4446-88E6-289D8863A924}" type="pres">
      <dgm:prSet presAssocID="{CAB2F374-76D6-4EE9-B73F-35C99F53E914}" presName="spacer" presStyleCnt="0"/>
      <dgm:spPr/>
    </dgm:pt>
    <dgm:pt modelId="{949E68AC-F0CA-4D50-B03B-8B8F6E856A1F}" type="pres">
      <dgm:prSet presAssocID="{77E12759-9766-4A2E-939D-6C6893CBD66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CFC891D-B35A-4EFB-919E-B97A3C195179}" type="pres">
      <dgm:prSet presAssocID="{BD90A9A2-A495-47BD-BE80-F89D35B4C587}" presName="spacer" presStyleCnt="0"/>
      <dgm:spPr/>
    </dgm:pt>
    <dgm:pt modelId="{9B948DD0-4FD2-4883-B461-CC7CD8BA147C}" type="pres">
      <dgm:prSet presAssocID="{855FEC5F-D262-4CBB-B96C-9583FBAEDF9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965FBAD-3719-4DD6-A7EE-F8D605D59C76}" type="pres">
      <dgm:prSet presAssocID="{5FE74621-C736-4608-B9C6-C0B2C1DED162}" presName="spacer" presStyleCnt="0"/>
      <dgm:spPr/>
    </dgm:pt>
    <dgm:pt modelId="{93E03A0F-DEFA-4FE3-9F29-E24D5A9CCBC8}" type="pres">
      <dgm:prSet presAssocID="{1ED5F15B-751F-4623-BD7C-7DFA638409F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2891915-860D-4262-AAC6-F165305BB21B}" srcId="{A1C2E3D7-F5C5-4EB6-94D0-9F68DCC5C16F}" destId="{855FEC5F-D262-4CBB-B96C-9583FBAEDF90}" srcOrd="2" destOrd="0" parTransId="{4251E44A-2893-445F-9A19-B5133CE73290}" sibTransId="{5FE74621-C736-4608-B9C6-C0B2C1DED162}"/>
    <dgm:cxn modelId="{65024D2E-850F-4612-96FE-CF84BADC46D4}" srcId="{A1C2E3D7-F5C5-4EB6-94D0-9F68DCC5C16F}" destId="{77E12759-9766-4A2E-939D-6C6893CBD666}" srcOrd="1" destOrd="0" parTransId="{C3041E9B-E66F-45ED-936C-3D3AC0095883}" sibTransId="{BD90A9A2-A495-47BD-BE80-F89D35B4C587}"/>
    <dgm:cxn modelId="{50029862-7BD5-46B1-8BB8-7E5FE989CF58}" type="presOf" srcId="{77E12759-9766-4A2E-939D-6C6893CBD666}" destId="{949E68AC-F0CA-4D50-B03B-8B8F6E856A1F}" srcOrd="0" destOrd="0" presId="urn:microsoft.com/office/officeart/2005/8/layout/vList2"/>
    <dgm:cxn modelId="{F7F13248-553C-4348-BA0C-C0AB77EA683B}" type="presOf" srcId="{A1C2E3D7-F5C5-4EB6-94D0-9F68DCC5C16F}" destId="{63E7733C-8F91-4C95-8040-DB878B16C57A}" srcOrd="0" destOrd="0" presId="urn:microsoft.com/office/officeart/2005/8/layout/vList2"/>
    <dgm:cxn modelId="{7338FB7C-D115-44D9-90A3-CE43C34281DC}" srcId="{A1C2E3D7-F5C5-4EB6-94D0-9F68DCC5C16F}" destId="{1ED5F15B-751F-4623-BD7C-7DFA638409F1}" srcOrd="3" destOrd="0" parTransId="{CCD3D66D-6AB9-4AF1-8417-39C2F792908D}" sibTransId="{06F4EA9F-DE3A-436A-A73B-244BE16A3006}"/>
    <dgm:cxn modelId="{B2C2009D-978B-415E-96E0-7385888054C5}" type="presOf" srcId="{1ED5F15B-751F-4623-BD7C-7DFA638409F1}" destId="{93E03A0F-DEFA-4FE3-9F29-E24D5A9CCBC8}" srcOrd="0" destOrd="0" presId="urn:microsoft.com/office/officeart/2005/8/layout/vList2"/>
    <dgm:cxn modelId="{5EE264C8-5199-4CF6-9A5D-DB4691FA884A}" srcId="{A1C2E3D7-F5C5-4EB6-94D0-9F68DCC5C16F}" destId="{7F10860C-F3A4-413F-909D-89F85112E7F7}" srcOrd="0" destOrd="0" parTransId="{EBE75931-5A4D-4C76-B0C8-151704129D93}" sibTransId="{CAB2F374-76D6-4EE9-B73F-35C99F53E914}"/>
    <dgm:cxn modelId="{9F4002DF-1B1C-4878-8824-4D35A9AC36C6}" type="presOf" srcId="{7F10860C-F3A4-413F-909D-89F85112E7F7}" destId="{EDF7AC4E-84AA-458A-931F-E7175E33BD9C}" srcOrd="0" destOrd="0" presId="urn:microsoft.com/office/officeart/2005/8/layout/vList2"/>
    <dgm:cxn modelId="{F137DBE6-3D6B-47A4-82EB-B8930E064DF2}" type="presOf" srcId="{855FEC5F-D262-4CBB-B96C-9583FBAEDF90}" destId="{9B948DD0-4FD2-4883-B461-CC7CD8BA147C}" srcOrd="0" destOrd="0" presId="urn:microsoft.com/office/officeart/2005/8/layout/vList2"/>
    <dgm:cxn modelId="{BB242409-1186-4F04-BD9B-A8324593E89B}" type="presParOf" srcId="{63E7733C-8F91-4C95-8040-DB878B16C57A}" destId="{EDF7AC4E-84AA-458A-931F-E7175E33BD9C}" srcOrd="0" destOrd="0" presId="urn:microsoft.com/office/officeart/2005/8/layout/vList2"/>
    <dgm:cxn modelId="{3A4756F3-556B-4BCF-840B-757F3D7D1780}" type="presParOf" srcId="{63E7733C-8F91-4C95-8040-DB878B16C57A}" destId="{31450EFA-79EB-4446-88E6-289D8863A924}" srcOrd="1" destOrd="0" presId="urn:microsoft.com/office/officeart/2005/8/layout/vList2"/>
    <dgm:cxn modelId="{D2E31467-2DBF-4502-9C27-61BBA8D48181}" type="presParOf" srcId="{63E7733C-8F91-4C95-8040-DB878B16C57A}" destId="{949E68AC-F0CA-4D50-B03B-8B8F6E856A1F}" srcOrd="2" destOrd="0" presId="urn:microsoft.com/office/officeart/2005/8/layout/vList2"/>
    <dgm:cxn modelId="{715595EE-A20D-4FF4-9BDF-D8F1E636751B}" type="presParOf" srcId="{63E7733C-8F91-4C95-8040-DB878B16C57A}" destId="{DCFC891D-B35A-4EFB-919E-B97A3C195179}" srcOrd="3" destOrd="0" presId="urn:microsoft.com/office/officeart/2005/8/layout/vList2"/>
    <dgm:cxn modelId="{D2F45B2D-6DFE-4607-849E-F9E19DA85477}" type="presParOf" srcId="{63E7733C-8F91-4C95-8040-DB878B16C57A}" destId="{9B948DD0-4FD2-4883-B461-CC7CD8BA147C}" srcOrd="4" destOrd="0" presId="urn:microsoft.com/office/officeart/2005/8/layout/vList2"/>
    <dgm:cxn modelId="{1F132634-DC20-4343-AF50-206B7D965DD2}" type="presParOf" srcId="{63E7733C-8F91-4C95-8040-DB878B16C57A}" destId="{F965FBAD-3719-4DD6-A7EE-F8D605D59C76}" srcOrd="5" destOrd="0" presId="urn:microsoft.com/office/officeart/2005/8/layout/vList2"/>
    <dgm:cxn modelId="{5B164E2F-6280-444D-AC92-086B09E12651}" type="presParOf" srcId="{63E7733C-8F91-4C95-8040-DB878B16C57A}" destId="{93E03A0F-DEFA-4FE3-9F29-E24D5A9CCBC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52F2C34-8105-49A3-9F23-D3AC20950EE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B4E2256-98E1-43CE-87AE-9EF17AAB9024}">
      <dgm:prSet/>
      <dgm:spPr/>
      <dgm:t>
        <a:bodyPr/>
        <a:lstStyle/>
        <a:p>
          <a:r>
            <a:rPr lang="it-IT"/>
            <a:t>Cambieresti qualcosa della sua giornata?</a:t>
          </a:r>
          <a:endParaRPr lang="en-US"/>
        </a:p>
      </dgm:t>
    </dgm:pt>
    <dgm:pt modelId="{ABEBB22C-D7B7-4171-A236-967168B6F45C}" type="parTrans" cxnId="{96C31610-DED6-4A94-932C-399BAF23658B}">
      <dgm:prSet/>
      <dgm:spPr/>
      <dgm:t>
        <a:bodyPr/>
        <a:lstStyle/>
        <a:p>
          <a:endParaRPr lang="en-US"/>
        </a:p>
      </dgm:t>
    </dgm:pt>
    <dgm:pt modelId="{0562F2E1-A147-4204-921E-F9DED5822068}" type="sibTrans" cxnId="{96C31610-DED6-4A94-932C-399BAF23658B}">
      <dgm:prSet/>
      <dgm:spPr/>
      <dgm:t>
        <a:bodyPr/>
        <a:lstStyle/>
        <a:p>
          <a:endParaRPr lang="en-US"/>
        </a:p>
      </dgm:t>
    </dgm:pt>
    <dgm:pt modelId="{8C36AEB8-3F99-4420-B1E8-DC1D5930434D}">
      <dgm:prSet/>
      <dgm:spPr/>
      <dgm:t>
        <a:bodyPr/>
        <a:lstStyle/>
        <a:p>
          <a:r>
            <a:rPr lang="it-IT"/>
            <a:t>Cosa cambieresti?</a:t>
          </a:r>
          <a:endParaRPr lang="en-US"/>
        </a:p>
      </dgm:t>
    </dgm:pt>
    <dgm:pt modelId="{A82EA028-1B50-4264-A136-2173DE1C1A55}" type="parTrans" cxnId="{0BC443C7-80AE-4E0B-8024-FCE7AC6F4C41}">
      <dgm:prSet/>
      <dgm:spPr/>
      <dgm:t>
        <a:bodyPr/>
        <a:lstStyle/>
        <a:p>
          <a:endParaRPr lang="en-US"/>
        </a:p>
      </dgm:t>
    </dgm:pt>
    <dgm:pt modelId="{19D63BA7-93FF-4901-B9BB-499006AEA631}" type="sibTrans" cxnId="{0BC443C7-80AE-4E0B-8024-FCE7AC6F4C41}">
      <dgm:prSet/>
      <dgm:spPr/>
      <dgm:t>
        <a:bodyPr/>
        <a:lstStyle/>
        <a:p>
          <a:endParaRPr lang="en-US"/>
        </a:p>
      </dgm:t>
    </dgm:pt>
    <dgm:pt modelId="{5E8841CC-469B-4050-9E20-606DDFE1BBB3}">
      <dgm:prSet/>
      <dgm:spPr/>
      <dgm:t>
        <a:bodyPr/>
        <a:lstStyle/>
        <a:p>
          <a:r>
            <a:rPr lang="it-IT"/>
            <a:t>Qual è il bisogno di Luca? </a:t>
          </a:r>
          <a:endParaRPr lang="en-US"/>
        </a:p>
      </dgm:t>
    </dgm:pt>
    <dgm:pt modelId="{E85249B0-2DE6-4584-9E5F-EE1236D90201}" type="parTrans" cxnId="{2AA8A79C-8CCE-4DBA-88EF-E625E02A47F2}">
      <dgm:prSet/>
      <dgm:spPr/>
      <dgm:t>
        <a:bodyPr/>
        <a:lstStyle/>
        <a:p>
          <a:endParaRPr lang="en-US"/>
        </a:p>
      </dgm:t>
    </dgm:pt>
    <dgm:pt modelId="{75E53DC5-9AF5-455F-97AC-F74AA6D3F62C}" type="sibTrans" cxnId="{2AA8A79C-8CCE-4DBA-88EF-E625E02A47F2}">
      <dgm:prSet/>
      <dgm:spPr/>
      <dgm:t>
        <a:bodyPr/>
        <a:lstStyle/>
        <a:p>
          <a:endParaRPr lang="en-US"/>
        </a:p>
      </dgm:t>
    </dgm:pt>
    <dgm:pt modelId="{685F8A47-B229-4F29-A5FD-758FD0AAE4AA}" type="pres">
      <dgm:prSet presAssocID="{752F2C34-8105-49A3-9F23-D3AC20950EE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6EE8879-A41E-46CA-A13A-85934969D728}" type="pres">
      <dgm:prSet presAssocID="{AB4E2256-98E1-43CE-87AE-9EF17AAB9024}" presName="hierRoot1" presStyleCnt="0"/>
      <dgm:spPr/>
    </dgm:pt>
    <dgm:pt modelId="{A510D9F9-1825-43AF-B771-C0C8D1047DE7}" type="pres">
      <dgm:prSet presAssocID="{AB4E2256-98E1-43CE-87AE-9EF17AAB9024}" presName="composite" presStyleCnt="0"/>
      <dgm:spPr/>
    </dgm:pt>
    <dgm:pt modelId="{59725840-F938-4490-9048-A57243BEA8AC}" type="pres">
      <dgm:prSet presAssocID="{AB4E2256-98E1-43CE-87AE-9EF17AAB9024}" presName="background" presStyleLbl="node0" presStyleIdx="0" presStyleCnt="3"/>
      <dgm:spPr/>
    </dgm:pt>
    <dgm:pt modelId="{BCE94517-0C74-4CC6-AFF5-C568AAB43B67}" type="pres">
      <dgm:prSet presAssocID="{AB4E2256-98E1-43CE-87AE-9EF17AAB9024}" presName="text" presStyleLbl="fgAcc0" presStyleIdx="0" presStyleCnt="3">
        <dgm:presLayoutVars>
          <dgm:chPref val="3"/>
        </dgm:presLayoutVars>
      </dgm:prSet>
      <dgm:spPr/>
    </dgm:pt>
    <dgm:pt modelId="{A7A9AE53-C034-4C60-AD47-DD480E6B4C47}" type="pres">
      <dgm:prSet presAssocID="{AB4E2256-98E1-43CE-87AE-9EF17AAB9024}" presName="hierChild2" presStyleCnt="0"/>
      <dgm:spPr/>
    </dgm:pt>
    <dgm:pt modelId="{67D728C5-7302-4695-B672-EA758FCCE79E}" type="pres">
      <dgm:prSet presAssocID="{8C36AEB8-3F99-4420-B1E8-DC1D5930434D}" presName="hierRoot1" presStyleCnt="0"/>
      <dgm:spPr/>
    </dgm:pt>
    <dgm:pt modelId="{E8A1D387-9BC7-4401-A309-910C0AEA251B}" type="pres">
      <dgm:prSet presAssocID="{8C36AEB8-3F99-4420-B1E8-DC1D5930434D}" presName="composite" presStyleCnt="0"/>
      <dgm:spPr/>
    </dgm:pt>
    <dgm:pt modelId="{E50F1AD1-04D9-4721-9D40-F7C691E3E6C0}" type="pres">
      <dgm:prSet presAssocID="{8C36AEB8-3F99-4420-B1E8-DC1D5930434D}" presName="background" presStyleLbl="node0" presStyleIdx="1" presStyleCnt="3"/>
      <dgm:spPr/>
    </dgm:pt>
    <dgm:pt modelId="{EEEFCCAF-49D0-4C6E-A4A0-2A14C96C0AF3}" type="pres">
      <dgm:prSet presAssocID="{8C36AEB8-3F99-4420-B1E8-DC1D5930434D}" presName="text" presStyleLbl="fgAcc0" presStyleIdx="1" presStyleCnt="3">
        <dgm:presLayoutVars>
          <dgm:chPref val="3"/>
        </dgm:presLayoutVars>
      </dgm:prSet>
      <dgm:spPr/>
    </dgm:pt>
    <dgm:pt modelId="{599976C6-B380-43F6-A77A-D73ADD1E3E08}" type="pres">
      <dgm:prSet presAssocID="{8C36AEB8-3F99-4420-B1E8-DC1D5930434D}" presName="hierChild2" presStyleCnt="0"/>
      <dgm:spPr/>
    </dgm:pt>
    <dgm:pt modelId="{2DD4403B-59C4-4CD3-939E-C0BA2C0E8BE3}" type="pres">
      <dgm:prSet presAssocID="{5E8841CC-469B-4050-9E20-606DDFE1BBB3}" presName="hierRoot1" presStyleCnt="0"/>
      <dgm:spPr/>
    </dgm:pt>
    <dgm:pt modelId="{E906FE68-9BA2-41A5-AFD5-0C6A45B9532F}" type="pres">
      <dgm:prSet presAssocID="{5E8841CC-469B-4050-9E20-606DDFE1BBB3}" presName="composite" presStyleCnt="0"/>
      <dgm:spPr/>
    </dgm:pt>
    <dgm:pt modelId="{ADFDEAA0-6AF6-4AB8-AFF2-652E2ED5C7FC}" type="pres">
      <dgm:prSet presAssocID="{5E8841CC-469B-4050-9E20-606DDFE1BBB3}" presName="background" presStyleLbl="node0" presStyleIdx="2" presStyleCnt="3"/>
      <dgm:spPr/>
    </dgm:pt>
    <dgm:pt modelId="{BA4E7FCC-9EE1-421A-ACDF-A8390E646153}" type="pres">
      <dgm:prSet presAssocID="{5E8841CC-469B-4050-9E20-606DDFE1BBB3}" presName="text" presStyleLbl="fgAcc0" presStyleIdx="2" presStyleCnt="3">
        <dgm:presLayoutVars>
          <dgm:chPref val="3"/>
        </dgm:presLayoutVars>
      </dgm:prSet>
      <dgm:spPr/>
    </dgm:pt>
    <dgm:pt modelId="{4FF35CA1-B388-48B4-8954-13448E18C88E}" type="pres">
      <dgm:prSet presAssocID="{5E8841CC-469B-4050-9E20-606DDFE1BBB3}" presName="hierChild2" presStyleCnt="0"/>
      <dgm:spPr/>
    </dgm:pt>
  </dgm:ptLst>
  <dgm:cxnLst>
    <dgm:cxn modelId="{BC7CDE02-76DA-43BD-AE04-7804C3C25BBE}" type="presOf" srcId="{AB4E2256-98E1-43CE-87AE-9EF17AAB9024}" destId="{BCE94517-0C74-4CC6-AFF5-C568AAB43B67}" srcOrd="0" destOrd="0" presId="urn:microsoft.com/office/officeart/2005/8/layout/hierarchy1"/>
    <dgm:cxn modelId="{96C31610-DED6-4A94-932C-399BAF23658B}" srcId="{752F2C34-8105-49A3-9F23-D3AC20950EEB}" destId="{AB4E2256-98E1-43CE-87AE-9EF17AAB9024}" srcOrd="0" destOrd="0" parTransId="{ABEBB22C-D7B7-4171-A236-967168B6F45C}" sibTransId="{0562F2E1-A147-4204-921E-F9DED5822068}"/>
    <dgm:cxn modelId="{7C24D730-4B81-4EEB-91CF-F901BAF2A1F3}" type="presOf" srcId="{752F2C34-8105-49A3-9F23-D3AC20950EEB}" destId="{685F8A47-B229-4F29-A5FD-758FD0AAE4AA}" srcOrd="0" destOrd="0" presId="urn:microsoft.com/office/officeart/2005/8/layout/hierarchy1"/>
    <dgm:cxn modelId="{9120C95C-C9F6-4CE5-9D7F-9568FC8FEB7B}" type="presOf" srcId="{5E8841CC-469B-4050-9E20-606DDFE1BBB3}" destId="{BA4E7FCC-9EE1-421A-ACDF-A8390E646153}" srcOrd="0" destOrd="0" presId="urn:microsoft.com/office/officeart/2005/8/layout/hierarchy1"/>
    <dgm:cxn modelId="{236C2185-F866-4DEB-8541-FAED50626DB9}" type="presOf" srcId="{8C36AEB8-3F99-4420-B1E8-DC1D5930434D}" destId="{EEEFCCAF-49D0-4C6E-A4A0-2A14C96C0AF3}" srcOrd="0" destOrd="0" presId="urn:microsoft.com/office/officeart/2005/8/layout/hierarchy1"/>
    <dgm:cxn modelId="{2AA8A79C-8CCE-4DBA-88EF-E625E02A47F2}" srcId="{752F2C34-8105-49A3-9F23-D3AC20950EEB}" destId="{5E8841CC-469B-4050-9E20-606DDFE1BBB3}" srcOrd="2" destOrd="0" parTransId="{E85249B0-2DE6-4584-9E5F-EE1236D90201}" sibTransId="{75E53DC5-9AF5-455F-97AC-F74AA6D3F62C}"/>
    <dgm:cxn modelId="{0BC443C7-80AE-4E0B-8024-FCE7AC6F4C41}" srcId="{752F2C34-8105-49A3-9F23-D3AC20950EEB}" destId="{8C36AEB8-3F99-4420-B1E8-DC1D5930434D}" srcOrd="1" destOrd="0" parTransId="{A82EA028-1B50-4264-A136-2173DE1C1A55}" sibTransId="{19D63BA7-93FF-4901-B9BB-499006AEA631}"/>
    <dgm:cxn modelId="{38BBEBE5-C801-4DDE-9DB9-F5C50D3EC674}" type="presParOf" srcId="{685F8A47-B229-4F29-A5FD-758FD0AAE4AA}" destId="{16EE8879-A41E-46CA-A13A-85934969D728}" srcOrd="0" destOrd="0" presId="urn:microsoft.com/office/officeart/2005/8/layout/hierarchy1"/>
    <dgm:cxn modelId="{A2CBA9E7-835F-41F2-9DF1-F1ABC963B473}" type="presParOf" srcId="{16EE8879-A41E-46CA-A13A-85934969D728}" destId="{A510D9F9-1825-43AF-B771-C0C8D1047DE7}" srcOrd="0" destOrd="0" presId="urn:microsoft.com/office/officeart/2005/8/layout/hierarchy1"/>
    <dgm:cxn modelId="{9B32F7D6-F92B-4C85-B171-782EF62E4E21}" type="presParOf" srcId="{A510D9F9-1825-43AF-B771-C0C8D1047DE7}" destId="{59725840-F938-4490-9048-A57243BEA8AC}" srcOrd="0" destOrd="0" presId="urn:microsoft.com/office/officeart/2005/8/layout/hierarchy1"/>
    <dgm:cxn modelId="{37BF212F-72B5-4D21-A932-0AE73370A211}" type="presParOf" srcId="{A510D9F9-1825-43AF-B771-C0C8D1047DE7}" destId="{BCE94517-0C74-4CC6-AFF5-C568AAB43B67}" srcOrd="1" destOrd="0" presId="urn:microsoft.com/office/officeart/2005/8/layout/hierarchy1"/>
    <dgm:cxn modelId="{48B5ACF4-E6C1-4E8D-8AB0-DFA0EA015DD8}" type="presParOf" srcId="{16EE8879-A41E-46CA-A13A-85934969D728}" destId="{A7A9AE53-C034-4C60-AD47-DD480E6B4C47}" srcOrd="1" destOrd="0" presId="urn:microsoft.com/office/officeart/2005/8/layout/hierarchy1"/>
    <dgm:cxn modelId="{68FED973-94E9-4D82-B9A9-5463B70AE29D}" type="presParOf" srcId="{685F8A47-B229-4F29-A5FD-758FD0AAE4AA}" destId="{67D728C5-7302-4695-B672-EA758FCCE79E}" srcOrd="1" destOrd="0" presId="urn:microsoft.com/office/officeart/2005/8/layout/hierarchy1"/>
    <dgm:cxn modelId="{E262605E-E94D-4327-8B10-512F4457404F}" type="presParOf" srcId="{67D728C5-7302-4695-B672-EA758FCCE79E}" destId="{E8A1D387-9BC7-4401-A309-910C0AEA251B}" srcOrd="0" destOrd="0" presId="urn:microsoft.com/office/officeart/2005/8/layout/hierarchy1"/>
    <dgm:cxn modelId="{3A8CBC13-246C-4675-BA25-CC4D33741744}" type="presParOf" srcId="{E8A1D387-9BC7-4401-A309-910C0AEA251B}" destId="{E50F1AD1-04D9-4721-9D40-F7C691E3E6C0}" srcOrd="0" destOrd="0" presId="urn:microsoft.com/office/officeart/2005/8/layout/hierarchy1"/>
    <dgm:cxn modelId="{00F9C0A9-2D59-45FD-9CEB-5F875E4653B9}" type="presParOf" srcId="{E8A1D387-9BC7-4401-A309-910C0AEA251B}" destId="{EEEFCCAF-49D0-4C6E-A4A0-2A14C96C0AF3}" srcOrd="1" destOrd="0" presId="urn:microsoft.com/office/officeart/2005/8/layout/hierarchy1"/>
    <dgm:cxn modelId="{781687A4-D76E-4C3E-B9F2-F16B33C4102A}" type="presParOf" srcId="{67D728C5-7302-4695-B672-EA758FCCE79E}" destId="{599976C6-B380-43F6-A77A-D73ADD1E3E08}" srcOrd="1" destOrd="0" presId="urn:microsoft.com/office/officeart/2005/8/layout/hierarchy1"/>
    <dgm:cxn modelId="{13E1F41E-9E68-4C4F-BF29-92F260E019A8}" type="presParOf" srcId="{685F8A47-B229-4F29-A5FD-758FD0AAE4AA}" destId="{2DD4403B-59C4-4CD3-939E-C0BA2C0E8BE3}" srcOrd="2" destOrd="0" presId="urn:microsoft.com/office/officeart/2005/8/layout/hierarchy1"/>
    <dgm:cxn modelId="{FABCE066-1E50-48ED-ABF9-CBE2EB08001D}" type="presParOf" srcId="{2DD4403B-59C4-4CD3-939E-C0BA2C0E8BE3}" destId="{E906FE68-9BA2-41A5-AFD5-0C6A45B9532F}" srcOrd="0" destOrd="0" presId="urn:microsoft.com/office/officeart/2005/8/layout/hierarchy1"/>
    <dgm:cxn modelId="{16DAFABA-B337-4216-BF2B-F6523A1565C6}" type="presParOf" srcId="{E906FE68-9BA2-41A5-AFD5-0C6A45B9532F}" destId="{ADFDEAA0-6AF6-4AB8-AFF2-652E2ED5C7FC}" srcOrd="0" destOrd="0" presId="urn:microsoft.com/office/officeart/2005/8/layout/hierarchy1"/>
    <dgm:cxn modelId="{1E39F2F9-5FF5-4DA6-8D8D-BEB674B41177}" type="presParOf" srcId="{E906FE68-9BA2-41A5-AFD5-0C6A45B9532F}" destId="{BA4E7FCC-9EE1-421A-ACDF-A8390E646153}" srcOrd="1" destOrd="0" presId="urn:microsoft.com/office/officeart/2005/8/layout/hierarchy1"/>
    <dgm:cxn modelId="{5D048A99-3A20-4256-A3FA-58190EE07040}" type="presParOf" srcId="{2DD4403B-59C4-4CD3-939E-C0BA2C0E8BE3}" destId="{4FF35CA1-B388-48B4-8954-13448E18C8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CACDC9-C6BB-4166-B85B-51309A1FC8A7}">
      <dsp:nvSpPr>
        <dsp:cNvPr id="0" name=""/>
        <dsp:cNvSpPr/>
      </dsp:nvSpPr>
      <dsp:spPr>
        <a:xfrm>
          <a:off x="0" y="2663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923A5F-AB5B-4D40-91EF-0093FF1468FC}">
      <dsp:nvSpPr>
        <dsp:cNvPr id="0" name=""/>
        <dsp:cNvSpPr/>
      </dsp:nvSpPr>
      <dsp:spPr>
        <a:xfrm>
          <a:off x="0" y="2663"/>
          <a:ext cx="6666833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700" kern="1200"/>
            <a:t>Quanto è risultato difficile questo compito?</a:t>
          </a:r>
          <a:endParaRPr lang="en-US" sz="4700" kern="1200"/>
        </a:p>
      </dsp:txBody>
      <dsp:txXfrm>
        <a:off x="0" y="2663"/>
        <a:ext cx="6666833" cy="1816197"/>
      </dsp:txXfrm>
    </dsp:sp>
    <dsp:sp modelId="{97F39AF6-CA9E-47A4-B1B1-3CEDA2EC08FF}">
      <dsp:nvSpPr>
        <dsp:cNvPr id="0" name=""/>
        <dsp:cNvSpPr/>
      </dsp:nvSpPr>
      <dsp:spPr>
        <a:xfrm>
          <a:off x="0" y="1818861"/>
          <a:ext cx="6666833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EEE4FA-195D-4FDE-8B72-8155FAE2766A}">
      <dsp:nvSpPr>
        <dsp:cNvPr id="0" name=""/>
        <dsp:cNvSpPr/>
      </dsp:nvSpPr>
      <dsp:spPr>
        <a:xfrm>
          <a:off x="0" y="1818861"/>
          <a:ext cx="6666833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700" kern="1200"/>
            <a:t>Sappiamo riconoscere i bisogni dei nostri ragazzi? </a:t>
          </a:r>
          <a:endParaRPr lang="en-US" sz="4700" kern="1200"/>
        </a:p>
      </dsp:txBody>
      <dsp:txXfrm>
        <a:off x="0" y="1818861"/>
        <a:ext cx="6666833" cy="1816197"/>
      </dsp:txXfrm>
    </dsp:sp>
    <dsp:sp modelId="{1EF17BBA-4921-4111-B0A9-B3BF346A9F15}">
      <dsp:nvSpPr>
        <dsp:cNvPr id="0" name=""/>
        <dsp:cNvSpPr/>
      </dsp:nvSpPr>
      <dsp:spPr>
        <a:xfrm>
          <a:off x="0" y="3635058"/>
          <a:ext cx="6666833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893C70-547A-4385-9B79-316E531A4522}">
      <dsp:nvSpPr>
        <dsp:cNvPr id="0" name=""/>
        <dsp:cNvSpPr/>
      </dsp:nvSpPr>
      <dsp:spPr>
        <a:xfrm>
          <a:off x="0" y="3635058"/>
          <a:ext cx="6666833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700" kern="1200"/>
            <a:t>Come?</a:t>
          </a:r>
          <a:endParaRPr lang="en-US" sz="4700" kern="1200"/>
        </a:p>
      </dsp:txBody>
      <dsp:txXfrm>
        <a:off x="0" y="3635058"/>
        <a:ext cx="6666833" cy="18161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4D3A1-364B-4F57-8DD1-BDE43E96C9D5}">
      <dsp:nvSpPr>
        <dsp:cNvPr id="0" name=""/>
        <dsp:cNvSpPr/>
      </dsp:nvSpPr>
      <dsp:spPr>
        <a:xfrm>
          <a:off x="1320" y="150224"/>
          <a:ext cx="4636182" cy="2943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59E89D-D0C0-4035-8468-9F6CA789C653}">
      <dsp:nvSpPr>
        <dsp:cNvPr id="0" name=""/>
        <dsp:cNvSpPr/>
      </dsp:nvSpPr>
      <dsp:spPr>
        <a:xfrm>
          <a:off x="516452" y="639599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400" kern="1200"/>
            <a:t>Cosa ti rimane più impresso di questa storia?</a:t>
          </a:r>
          <a:endParaRPr lang="en-US" sz="4400" kern="1200"/>
        </a:p>
      </dsp:txBody>
      <dsp:txXfrm>
        <a:off x="602678" y="725825"/>
        <a:ext cx="4463730" cy="2771523"/>
      </dsp:txXfrm>
    </dsp:sp>
    <dsp:sp modelId="{0E2CA792-CE7E-4332-BEBA-5E094F1E7303}">
      <dsp:nvSpPr>
        <dsp:cNvPr id="0" name=""/>
        <dsp:cNvSpPr/>
      </dsp:nvSpPr>
      <dsp:spPr>
        <a:xfrm>
          <a:off x="5667765" y="150224"/>
          <a:ext cx="4636182" cy="2943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02C53-D11D-4A6B-8165-DB8E6354301B}">
      <dsp:nvSpPr>
        <dsp:cNvPr id="0" name=""/>
        <dsp:cNvSpPr/>
      </dsp:nvSpPr>
      <dsp:spPr>
        <a:xfrm>
          <a:off x="6182897" y="639599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400" kern="1200"/>
            <a:t>Quale immagine associ a ciò che ti rimane impresso?</a:t>
          </a:r>
          <a:endParaRPr lang="en-US" sz="4400" kern="1200"/>
        </a:p>
      </dsp:txBody>
      <dsp:txXfrm>
        <a:off x="6269123" y="725825"/>
        <a:ext cx="4463730" cy="27715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C4D6B-0953-477B-8A87-0E9DF9EAD944}">
      <dsp:nvSpPr>
        <dsp:cNvPr id="0" name=""/>
        <dsp:cNvSpPr/>
      </dsp:nvSpPr>
      <dsp:spPr>
        <a:xfrm>
          <a:off x="0" y="589942"/>
          <a:ext cx="6263640" cy="210768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800" kern="1200"/>
            <a:t>Sapere dove andare</a:t>
          </a:r>
          <a:endParaRPr lang="en-US" sz="3800" kern="1200"/>
        </a:p>
      </dsp:txBody>
      <dsp:txXfrm>
        <a:off x="102889" y="692831"/>
        <a:ext cx="6057862" cy="1901903"/>
      </dsp:txXfrm>
    </dsp:sp>
    <dsp:sp modelId="{E47A9C1A-5DB4-4614-89C0-F49C03E3548D}">
      <dsp:nvSpPr>
        <dsp:cNvPr id="0" name=""/>
        <dsp:cNvSpPr/>
      </dsp:nvSpPr>
      <dsp:spPr>
        <a:xfrm>
          <a:off x="0" y="2807063"/>
          <a:ext cx="6263640" cy="210768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800" kern="1200"/>
            <a:t>Nei NOSTRI PREADOLESCENTI SAPPIAMO RICONOSCERE LA META?</a:t>
          </a:r>
          <a:endParaRPr lang="en-US" sz="3800" kern="1200"/>
        </a:p>
      </dsp:txBody>
      <dsp:txXfrm>
        <a:off x="102889" y="2909952"/>
        <a:ext cx="6057862" cy="19019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617C6-F6C1-477D-96F3-EDEEF09C2F25}">
      <dsp:nvSpPr>
        <dsp:cNvPr id="0" name=""/>
        <dsp:cNvSpPr/>
      </dsp:nvSpPr>
      <dsp:spPr>
        <a:xfrm>
          <a:off x="0" y="36440"/>
          <a:ext cx="6666833" cy="173415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/>
            <a:t>Qual è il mio desiderio rispetto alla mia vita e rispetto alla sua?</a:t>
          </a:r>
          <a:endParaRPr lang="en-US" sz="3100" kern="1200" dirty="0"/>
        </a:p>
      </dsp:txBody>
      <dsp:txXfrm>
        <a:off x="84655" y="121095"/>
        <a:ext cx="6497523" cy="1564849"/>
      </dsp:txXfrm>
    </dsp:sp>
    <dsp:sp modelId="{5E15FEF2-505E-4758-ACD2-C02E62865131}">
      <dsp:nvSpPr>
        <dsp:cNvPr id="0" name=""/>
        <dsp:cNvSpPr/>
      </dsp:nvSpPr>
      <dsp:spPr>
        <a:xfrm>
          <a:off x="0" y="1859880"/>
          <a:ext cx="6666833" cy="1734159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/>
            <a:t>Ho saputo realizzare i miei sogni? In che misura sono un adulto che vive con passione?</a:t>
          </a:r>
          <a:endParaRPr lang="en-US" sz="3100" kern="1200"/>
        </a:p>
      </dsp:txBody>
      <dsp:txXfrm>
        <a:off x="84655" y="1944535"/>
        <a:ext cx="6497523" cy="1564849"/>
      </dsp:txXfrm>
    </dsp:sp>
    <dsp:sp modelId="{B93BCE4B-5515-468E-BDDC-C57331FFC2BE}">
      <dsp:nvSpPr>
        <dsp:cNvPr id="0" name=""/>
        <dsp:cNvSpPr/>
      </dsp:nvSpPr>
      <dsp:spPr>
        <a:xfrm>
          <a:off x="0" y="3683319"/>
          <a:ext cx="6666833" cy="1734159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/>
            <a:t>Più consapevolezza abbiamo della nostra storia e più riusciamo a dare senso a ciò che si fa</a:t>
          </a:r>
          <a:endParaRPr lang="en-US" sz="3100" kern="1200" dirty="0"/>
        </a:p>
      </dsp:txBody>
      <dsp:txXfrm>
        <a:off x="84655" y="3767974"/>
        <a:ext cx="6497523" cy="15648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630EA-2583-4467-95AF-F77BF974CB04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481E0-0794-40EB-A1B3-7342675A5FB7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800" kern="1200"/>
            <a:t>Noi siamo il </a:t>
          </a:r>
          <a:r>
            <a:rPr lang="it-IT" sz="3800" b="1" kern="1200"/>
            <a:t>libro</a:t>
          </a:r>
          <a:r>
            <a:rPr lang="it-IT" sz="3800" kern="1200"/>
            <a:t> su cui i nostri ragazzi studiano, </a:t>
          </a:r>
          <a:endParaRPr lang="en-US" sz="3800" kern="1200"/>
        </a:p>
      </dsp:txBody>
      <dsp:txXfrm>
        <a:off x="696297" y="538547"/>
        <a:ext cx="4171627" cy="2590157"/>
      </dsp:txXfrm>
    </dsp:sp>
    <dsp:sp modelId="{E6634AC2-4E9C-4FD8-845D-4C68EA1C6FDE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462ABC-8866-4882-A3FA-8B43DDB25630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800" kern="1200"/>
            <a:t>i ragazzi ci osservano e imparano da noi come ci si relaziona</a:t>
          </a:r>
          <a:endParaRPr lang="en-US" sz="3800" kern="1200"/>
        </a:p>
      </dsp:txBody>
      <dsp:txXfrm>
        <a:off x="5991936" y="538547"/>
        <a:ext cx="4171627" cy="25901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69CEB-6628-48EF-92E1-45E0615BE714}">
      <dsp:nvSpPr>
        <dsp:cNvPr id="0" name=""/>
        <dsp:cNvSpPr/>
      </dsp:nvSpPr>
      <dsp:spPr>
        <a:xfrm>
          <a:off x="6695459" y="853028"/>
          <a:ext cx="2259651" cy="22600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8CC6E-E950-4633-A762-413CBE1BBFDC}">
      <dsp:nvSpPr>
        <dsp:cNvPr id="0" name=""/>
        <dsp:cNvSpPr/>
      </dsp:nvSpPr>
      <dsp:spPr>
        <a:xfrm>
          <a:off x="6770486" y="928377"/>
          <a:ext cx="2109596" cy="2109371"/>
        </a:xfrm>
        <a:prstGeom prst="ellips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e poi per quello che si fa</a:t>
          </a:r>
          <a:endParaRPr lang="en-US" sz="2600" kern="1200"/>
        </a:p>
      </dsp:txBody>
      <dsp:txXfrm>
        <a:off x="7072067" y="1229772"/>
        <a:ext cx="1506434" cy="1506580"/>
      </dsp:txXfrm>
    </dsp:sp>
    <dsp:sp modelId="{E21A8A37-2D9F-4F47-9B71-1FC31B503D06}">
      <dsp:nvSpPr>
        <dsp:cNvPr id="0" name=""/>
        <dsp:cNvSpPr/>
      </dsp:nvSpPr>
      <dsp:spPr>
        <a:xfrm rot="2700000">
          <a:off x="4362765" y="855760"/>
          <a:ext cx="2254208" cy="2254208"/>
        </a:xfrm>
        <a:prstGeom prst="teardrop">
          <a:avLst>
            <a:gd name="adj" fmla="val 100000"/>
          </a:avLst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8B6A78-974E-4BD4-ADB9-202B1906C3AA}">
      <dsp:nvSpPr>
        <dsp:cNvPr id="0" name=""/>
        <dsp:cNvSpPr/>
      </dsp:nvSpPr>
      <dsp:spPr>
        <a:xfrm>
          <a:off x="4435072" y="928377"/>
          <a:ext cx="2109596" cy="2109371"/>
        </a:xfrm>
        <a:prstGeom prst="ellips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poi per quello che si dice </a:t>
          </a:r>
          <a:endParaRPr lang="en-US" sz="2600" kern="1200"/>
        </a:p>
      </dsp:txBody>
      <dsp:txXfrm>
        <a:off x="4736653" y="1229772"/>
        <a:ext cx="1506434" cy="1506580"/>
      </dsp:txXfrm>
    </dsp:sp>
    <dsp:sp modelId="{A254ECD0-3FF3-48F0-8C6A-95A4116AA7FD}">
      <dsp:nvSpPr>
        <dsp:cNvPr id="0" name=""/>
        <dsp:cNvSpPr/>
      </dsp:nvSpPr>
      <dsp:spPr>
        <a:xfrm rot="2700000">
          <a:off x="2027351" y="855760"/>
          <a:ext cx="2254208" cy="2254208"/>
        </a:xfrm>
        <a:prstGeom prst="teardrop">
          <a:avLst>
            <a:gd name="adj" fmla="val 100000"/>
          </a:avLst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FA7BD-31CB-49A5-801C-576840CE1395}">
      <dsp:nvSpPr>
        <dsp:cNvPr id="0" name=""/>
        <dsp:cNvSpPr/>
      </dsp:nvSpPr>
      <dsp:spPr>
        <a:xfrm>
          <a:off x="2099657" y="928377"/>
          <a:ext cx="2109596" cy="2109371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Si educa per quello che si è </a:t>
          </a:r>
          <a:endParaRPr lang="en-US" sz="2600" kern="1200"/>
        </a:p>
      </dsp:txBody>
      <dsp:txXfrm>
        <a:off x="2401238" y="1229772"/>
        <a:ext cx="1506434" cy="15065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70C60-1A4A-491D-8A2C-6EA9F579CFCF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9AAE9-DAB2-4097-9A06-3919DD677460}">
      <dsp:nvSpPr>
        <dsp:cNvPr id="0" name=""/>
        <dsp:cNvSpPr/>
      </dsp:nvSpPr>
      <dsp:spPr>
        <a:xfrm>
          <a:off x="0" y="623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Sport</a:t>
          </a:r>
          <a:endParaRPr lang="en-US" sz="2600" kern="1200"/>
        </a:p>
      </dsp:txBody>
      <dsp:txXfrm>
        <a:off x="0" y="623"/>
        <a:ext cx="6492875" cy="567128"/>
      </dsp:txXfrm>
    </dsp:sp>
    <dsp:sp modelId="{C8104124-9B92-4332-A383-37A01F69BDEC}">
      <dsp:nvSpPr>
        <dsp:cNvPr id="0" name=""/>
        <dsp:cNvSpPr/>
      </dsp:nvSpPr>
      <dsp:spPr>
        <a:xfrm>
          <a:off x="0" y="567751"/>
          <a:ext cx="6492875" cy="0"/>
        </a:xfrm>
        <a:prstGeom prst="line">
          <a:avLst/>
        </a:prstGeom>
        <a:solidFill>
          <a:schemeClr val="accent2">
            <a:hueOff val="-181920"/>
            <a:satOff val="-10491"/>
            <a:lumOff val="1078"/>
            <a:alphaOff val="0"/>
          </a:schemeClr>
        </a:solidFill>
        <a:ln w="12700" cap="flat" cmpd="sng" algn="ctr">
          <a:solidFill>
            <a:schemeClr val="accent2">
              <a:hueOff val="-181920"/>
              <a:satOff val="-10491"/>
              <a:lumOff val="107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60507-9EB8-4C4E-AB35-87322DF49E59}">
      <dsp:nvSpPr>
        <dsp:cNvPr id="0" name=""/>
        <dsp:cNvSpPr/>
      </dsp:nvSpPr>
      <dsp:spPr>
        <a:xfrm>
          <a:off x="0" y="567751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Teatro</a:t>
          </a:r>
          <a:endParaRPr lang="en-US" sz="2600" kern="1200"/>
        </a:p>
      </dsp:txBody>
      <dsp:txXfrm>
        <a:off x="0" y="567751"/>
        <a:ext cx="6492875" cy="567128"/>
      </dsp:txXfrm>
    </dsp:sp>
    <dsp:sp modelId="{62458DD1-084D-4ACA-95F2-D16C3A5641F9}">
      <dsp:nvSpPr>
        <dsp:cNvPr id="0" name=""/>
        <dsp:cNvSpPr/>
      </dsp:nvSpPr>
      <dsp:spPr>
        <a:xfrm>
          <a:off x="0" y="1134879"/>
          <a:ext cx="6492875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8B200E-A176-46A7-9C6A-735D17DC9A3A}">
      <dsp:nvSpPr>
        <dsp:cNvPr id="0" name=""/>
        <dsp:cNvSpPr/>
      </dsp:nvSpPr>
      <dsp:spPr>
        <a:xfrm>
          <a:off x="0" y="1134879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Attività artistiche</a:t>
          </a:r>
          <a:endParaRPr lang="en-US" sz="2600" kern="1200"/>
        </a:p>
      </dsp:txBody>
      <dsp:txXfrm>
        <a:off x="0" y="1134879"/>
        <a:ext cx="6492875" cy="567128"/>
      </dsp:txXfrm>
    </dsp:sp>
    <dsp:sp modelId="{5826A72A-947E-4254-9AB2-A95D707D6D55}">
      <dsp:nvSpPr>
        <dsp:cNvPr id="0" name=""/>
        <dsp:cNvSpPr/>
      </dsp:nvSpPr>
      <dsp:spPr>
        <a:xfrm>
          <a:off x="0" y="1702007"/>
          <a:ext cx="6492875" cy="0"/>
        </a:xfrm>
        <a:prstGeom prst="line">
          <a:avLst/>
        </a:prstGeom>
        <a:solidFill>
          <a:schemeClr val="accent2">
            <a:hueOff val="-545761"/>
            <a:satOff val="-31473"/>
            <a:lumOff val="3235"/>
            <a:alphaOff val="0"/>
          </a:schemeClr>
        </a:solidFill>
        <a:ln w="12700" cap="flat" cmpd="sng" algn="ctr">
          <a:solidFill>
            <a:schemeClr val="accent2">
              <a:hueOff val="-545761"/>
              <a:satOff val="-31473"/>
              <a:lumOff val="32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6CACF-7A66-4471-B9DB-EF47BA1CAB9E}">
      <dsp:nvSpPr>
        <dsp:cNvPr id="0" name=""/>
        <dsp:cNvSpPr/>
      </dsp:nvSpPr>
      <dsp:spPr>
        <a:xfrm>
          <a:off x="0" y="1702007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Oratorio</a:t>
          </a:r>
          <a:endParaRPr lang="en-US" sz="2600" kern="1200"/>
        </a:p>
      </dsp:txBody>
      <dsp:txXfrm>
        <a:off x="0" y="1702007"/>
        <a:ext cx="6492875" cy="567128"/>
      </dsp:txXfrm>
    </dsp:sp>
    <dsp:sp modelId="{24F0370B-AD55-4B53-9640-54E9C7BD5787}">
      <dsp:nvSpPr>
        <dsp:cNvPr id="0" name=""/>
        <dsp:cNvSpPr/>
      </dsp:nvSpPr>
      <dsp:spPr>
        <a:xfrm>
          <a:off x="0" y="2269135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02F2B-2449-4072-BAD5-5C6F420FC3FE}">
      <dsp:nvSpPr>
        <dsp:cNvPr id="0" name=""/>
        <dsp:cNvSpPr/>
      </dsp:nvSpPr>
      <dsp:spPr>
        <a:xfrm>
          <a:off x="0" y="2269135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Associazioni (es scout)</a:t>
          </a:r>
          <a:endParaRPr lang="en-US" sz="2600" kern="1200" dirty="0"/>
        </a:p>
      </dsp:txBody>
      <dsp:txXfrm>
        <a:off x="0" y="2269135"/>
        <a:ext cx="6492875" cy="567128"/>
      </dsp:txXfrm>
    </dsp:sp>
    <dsp:sp modelId="{87FD9C79-CD32-43FA-A1A6-25AE6862FA19}">
      <dsp:nvSpPr>
        <dsp:cNvPr id="0" name=""/>
        <dsp:cNvSpPr/>
      </dsp:nvSpPr>
      <dsp:spPr>
        <a:xfrm>
          <a:off x="0" y="2836264"/>
          <a:ext cx="6492875" cy="0"/>
        </a:xfrm>
        <a:prstGeom prst="line">
          <a:avLst/>
        </a:prstGeom>
        <a:solidFill>
          <a:schemeClr val="accent2">
            <a:hueOff val="-909602"/>
            <a:satOff val="-52455"/>
            <a:lumOff val="5392"/>
            <a:alphaOff val="0"/>
          </a:schemeClr>
        </a:solidFill>
        <a:ln w="12700" cap="flat" cmpd="sng" algn="ctr">
          <a:solidFill>
            <a:schemeClr val="accent2">
              <a:hueOff val="-909602"/>
              <a:satOff val="-52455"/>
              <a:lumOff val="5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DBC9D-1098-4214-9DA3-8EEE6E05C776}">
      <dsp:nvSpPr>
        <dsp:cNvPr id="0" name=""/>
        <dsp:cNvSpPr/>
      </dsp:nvSpPr>
      <dsp:spPr>
        <a:xfrm>
          <a:off x="0" y="2836264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La strada</a:t>
          </a:r>
          <a:endParaRPr lang="en-US" sz="2600" kern="1200" dirty="0"/>
        </a:p>
      </dsp:txBody>
      <dsp:txXfrm>
        <a:off x="0" y="2836264"/>
        <a:ext cx="6492875" cy="567128"/>
      </dsp:txXfrm>
    </dsp:sp>
    <dsp:sp modelId="{313C2B9E-6A41-4511-8FCB-0BF6AA1CEE28}">
      <dsp:nvSpPr>
        <dsp:cNvPr id="0" name=""/>
        <dsp:cNvSpPr/>
      </dsp:nvSpPr>
      <dsp:spPr>
        <a:xfrm>
          <a:off x="0" y="3403392"/>
          <a:ext cx="6492875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15C5C-4D6E-4FC4-BD51-F3E952BBE2AE}">
      <dsp:nvSpPr>
        <dsp:cNvPr id="0" name=""/>
        <dsp:cNvSpPr/>
      </dsp:nvSpPr>
      <dsp:spPr>
        <a:xfrm>
          <a:off x="0" y="3403392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Social</a:t>
          </a:r>
          <a:endParaRPr lang="en-US" sz="2600" kern="1200"/>
        </a:p>
      </dsp:txBody>
      <dsp:txXfrm>
        <a:off x="0" y="3403392"/>
        <a:ext cx="6492875" cy="567128"/>
      </dsp:txXfrm>
    </dsp:sp>
    <dsp:sp modelId="{0D472B33-6B44-4C19-BA3C-3461EC52E477}">
      <dsp:nvSpPr>
        <dsp:cNvPr id="0" name=""/>
        <dsp:cNvSpPr/>
      </dsp:nvSpPr>
      <dsp:spPr>
        <a:xfrm>
          <a:off x="0" y="3970520"/>
          <a:ext cx="6492875" cy="0"/>
        </a:xfrm>
        <a:prstGeom prst="line">
          <a:avLst/>
        </a:prstGeom>
        <a:solidFill>
          <a:schemeClr val="accent2">
            <a:hueOff val="-1273443"/>
            <a:satOff val="-73437"/>
            <a:lumOff val="7549"/>
            <a:alphaOff val="0"/>
          </a:schemeClr>
        </a:solidFill>
        <a:ln w="12700" cap="flat" cmpd="sng" algn="ctr">
          <a:solidFill>
            <a:schemeClr val="accent2">
              <a:hueOff val="-1273443"/>
              <a:satOff val="-73437"/>
              <a:lumOff val="75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E182B-23DC-47E8-86D6-5446DA0A32C2}">
      <dsp:nvSpPr>
        <dsp:cNvPr id="0" name=""/>
        <dsp:cNvSpPr/>
      </dsp:nvSpPr>
      <dsp:spPr>
        <a:xfrm>
          <a:off x="0" y="3970520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Videogiochi</a:t>
          </a:r>
          <a:endParaRPr lang="en-US" sz="2600" kern="1200"/>
        </a:p>
      </dsp:txBody>
      <dsp:txXfrm>
        <a:off x="0" y="3970520"/>
        <a:ext cx="6492875" cy="567128"/>
      </dsp:txXfrm>
    </dsp:sp>
    <dsp:sp modelId="{E76B0ECB-A928-494D-982F-8FF9210A0DDE}">
      <dsp:nvSpPr>
        <dsp:cNvPr id="0" name=""/>
        <dsp:cNvSpPr/>
      </dsp:nvSpPr>
      <dsp:spPr>
        <a:xfrm>
          <a:off x="0" y="4537648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3D4289-3C67-446E-8CC0-AD35B8ADE262}">
      <dsp:nvSpPr>
        <dsp:cNvPr id="0" name=""/>
        <dsp:cNvSpPr/>
      </dsp:nvSpPr>
      <dsp:spPr>
        <a:xfrm>
          <a:off x="0" y="4537648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smartphone</a:t>
          </a:r>
          <a:endParaRPr lang="en-US" sz="2600" kern="1200"/>
        </a:p>
      </dsp:txBody>
      <dsp:txXfrm>
        <a:off x="0" y="4537648"/>
        <a:ext cx="6492875" cy="5671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E360A-4B09-4D70-8098-EFF585BF737A}">
      <dsp:nvSpPr>
        <dsp:cNvPr id="0" name=""/>
        <dsp:cNvSpPr/>
      </dsp:nvSpPr>
      <dsp:spPr>
        <a:xfrm>
          <a:off x="0" y="12330"/>
          <a:ext cx="10905066" cy="21083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5300" kern="1200"/>
            <a:t>Nel gruppo ci sono delusioni, frustrazioni, litigi, amicizie, amori…</a:t>
          </a:r>
          <a:endParaRPr lang="en-US" sz="5300" kern="1200"/>
        </a:p>
      </dsp:txBody>
      <dsp:txXfrm>
        <a:off x="102921" y="115251"/>
        <a:ext cx="10699224" cy="1902498"/>
      </dsp:txXfrm>
    </dsp:sp>
    <dsp:sp modelId="{FCE505AF-4741-4D42-A16A-B354806482E5}">
      <dsp:nvSpPr>
        <dsp:cNvPr id="0" name=""/>
        <dsp:cNvSpPr/>
      </dsp:nvSpPr>
      <dsp:spPr>
        <a:xfrm>
          <a:off x="0" y="2273311"/>
          <a:ext cx="10905066" cy="21083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5300" kern="1200" dirty="0"/>
            <a:t>Bisogna camminare da soli senza mamma e papà</a:t>
          </a:r>
          <a:endParaRPr lang="en-US" sz="5300" kern="1200" dirty="0"/>
        </a:p>
      </dsp:txBody>
      <dsp:txXfrm>
        <a:off x="102921" y="2376232"/>
        <a:ext cx="10699224" cy="19024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F7AC4E-84AA-458A-931F-E7175E33BD9C}">
      <dsp:nvSpPr>
        <dsp:cNvPr id="0" name=""/>
        <dsp:cNvSpPr/>
      </dsp:nvSpPr>
      <dsp:spPr>
        <a:xfrm>
          <a:off x="0" y="800242"/>
          <a:ext cx="6666833" cy="91367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0" i="0" kern="1200"/>
            <a:t>Nel gruppo dei pari il preadolescente acquisisce:</a:t>
          </a:r>
          <a:endParaRPr lang="en-US" sz="2300" kern="1200"/>
        </a:p>
      </dsp:txBody>
      <dsp:txXfrm>
        <a:off x="44602" y="844844"/>
        <a:ext cx="6577629" cy="824474"/>
      </dsp:txXfrm>
    </dsp:sp>
    <dsp:sp modelId="{949E68AC-F0CA-4D50-B03B-8B8F6E856A1F}">
      <dsp:nvSpPr>
        <dsp:cNvPr id="0" name=""/>
        <dsp:cNvSpPr/>
      </dsp:nvSpPr>
      <dsp:spPr>
        <a:xfrm>
          <a:off x="0" y="1780161"/>
          <a:ext cx="6666833" cy="913678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una</a:t>
          </a:r>
          <a:r>
            <a:rPr lang="it-IT" sz="2300" b="0" i="0" kern="1200"/>
            <a:t> percezione più chiara di sé</a:t>
          </a:r>
          <a:endParaRPr lang="en-US" sz="2300" kern="1200"/>
        </a:p>
      </dsp:txBody>
      <dsp:txXfrm>
        <a:off x="44602" y="1824763"/>
        <a:ext cx="6577629" cy="824474"/>
      </dsp:txXfrm>
    </dsp:sp>
    <dsp:sp modelId="{9B948DD0-4FD2-4883-B461-CC7CD8BA147C}">
      <dsp:nvSpPr>
        <dsp:cNvPr id="0" name=""/>
        <dsp:cNvSpPr/>
      </dsp:nvSpPr>
      <dsp:spPr>
        <a:xfrm>
          <a:off x="0" y="2760080"/>
          <a:ext cx="6666833" cy="913678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0" i="0" kern="1200"/>
            <a:t>la propria autoscoperta attraverso l'</a:t>
          </a:r>
          <a:r>
            <a:rPr lang="it-IT" sz="2300" b="1" i="0" kern="1200"/>
            <a:t>eterovalutazione</a:t>
          </a:r>
          <a:r>
            <a:rPr lang="it-IT" sz="2300" b="0" i="0" kern="1200"/>
            <a:t> e il </a:t>
          </a:r>
          <a:r>
            <a:rPr lang="it-IT" sz="2300" b="1" i="0" kern="1200"/>
            <a:t>rispecchiamento</a:t>
          </a:r>
          <a:r>
            <a:rPr lang="it-IT" sz="2300" b="0" i="0" kern="1200"/>
            <a:t> nel gruppo</a:t>
          </a:r>
          <a:endParaRPr lang="en-US" sz="2300" kern="1200"/>
        </a:p>
      </dsp:txBody>
      <dsp:txXfrm>
        <a:off x="44602" y="2804682"/>
        <a:ext cx="6577629" cy="824474"/>
      </dsp:txXfrm>
    </dsp:sp>
    <dsp:sp modelId="{93E03A0F-DEFA-4FE3-9F29-E24D5A9CCBC8}">
      <dsp:nvSpPr>
        <dsp:cNvPr id="0" name=""/>
        <dsp:cNvSpPr/>
      </dsp:nvSpPr>
      <dsp:spPr>
        <a:xfrm>
          <a:off x="0" y="3739998"/>
          <a:ext cx="6666833" cy="913678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0" i="0" kern="1200"/>
            <a:t>Il preadolescente infatti si auto-percepisce attraverso il filtro di quello che gli altri pensano di lui. </a:t>
          </a:r>
          <a:endParaRPr lang="en-US" sz="2300" kern="1200"/>
        </a:p>
      </dsp:txBody>
      <dsp:txXfrm>
        <a:off x="44602" y="3784600"/>
        <a:ext cx="6577629" cy="8244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25840-F938-4490-9048-A57243BEA8AC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94517-0C74-4CC6-AFF5-C568AAB43B67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400" kern="1200"/>
            <a:t>Cambieresti qualcosa della sua giornata?</a:t>
          </a:r>
          <a:endParaRPr lang="en-US" sz="3400" kern="1200"/>
        </a:p>
      </dsp:txBody>
      <dsp:txXfrm>
        <a:off x="378614" y="886531"/>
        <a:ext cx="2810360" cy="1744948"/>
      </dsp:txXfrm>
    </dsp:sp>
    <dsp:sp modelId="{E50F1AD1-04D9-4721-9D40-F7C691E3E6C0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FCCAF-49D0-4C6E-A4A0-2A14C96C0AF3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400" kern="1200"/>
            <a:t>Cosa cambieresti?</a:t>
          </a:r>
          <a:endParaRPr lang="en-US" sz="3400" kern="1200"/>
        </a:p>
      </dsp:txBody>
      <dsp:txXfrm>
        <a:off x="3946203" y="886531"/>
        <a:ext cx="2810360" cy="1744948"/>
      </dsp:txXfrm>
    </dsp:sp>
    <dsp:sp modelId="{ADFDEAA0-6AF6-4AB8-AFF2-652E2ED5C7FC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E7FCC-9EE1-421A-ACDF-A8390E646153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400" kern="1200"/>
            <a:t>Qual è il bisogno di Luca? </a:t>
          </a:r>
          <a:endParaRPr lang="en-US" sz="3400" kern="1200"/>
        </a:p>
      </dsp:txBody>
      <dsp:txXfrm>
        <a:off x="7513791" y="886531"/>
        <a:ext cx="2810360" cy="174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node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099400-57D1-4F57-A6C7-005BCA719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AD36DBC-FB2A-44EE-B12C-82CDDF2E8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C476D6-66D6-4E66-BF16-7D081FCA4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B36-0008-4174-8413-5573AA47C345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39FB50-B857-4957-9DA2-CCB172F9C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93EBDC-80EE-4970-A87A-8B478245C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2A4-BCD7-4F86-B156-D27EC1CE31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791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DC7FD3-D43D-445F-823D-6AAD5EE68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3D9AA5B-93DA-4B29-8001-D94A76447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7228DC-E00A-4704-9A8A-AC71D3B04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B36-0008-4174-8413-5573AA47C345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3D407C-5E25-4A9A-8370-4E70AEDF9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C2B7DB-C28C-42DB-995C-15A7A5B08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2A4-BCD7-4F86-B156-D27EC1CE31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123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E70A80E-561B-4386-8439-2E77E96A7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DD4C36A-7CC9-47DA-99CF-05183A638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736BF7-B254-41E4-B7BD-1591361E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B36-0008-4174-8413-5573AA47C345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E5118C-794E-4F3D-8E72-B88FCAB6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CBDE3F-D472-49C6-8F23-732F1AE59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2A4-BCD7-4F86-B156-D27EC1CE31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24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8DFE52-995A-41BD-8094-EBF9BBB76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459B7D-8883-433A-876E-27854B5A5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D33F40-29DD-4B25-99BF-9AEB98E63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B36-0008-4174-8413-5573AA47C345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621F8D-1DDD-4843-95D5-BD44EDB4A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B476DD-8C52-411C-9E81-E1D1825F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2A4-BCD7-4F86-B156-D27EC1CE31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57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C39183-1ABA-4052-8FDA-CAC7B4540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43A6389-CFB4-461A-96DE-4A8F8B9D7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3A997D-0E3E-4E35-9D87-13AB55FFE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B36-0008-4174-8413-5573AA47C345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8699AF-9DDA-4E9B-AA42-BC065C00F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3BF12D-CBE5-43D7-86A4-18F6F0B34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2A4-BCD7-4F86-B156-D27EC1CE31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99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41FA70-DC3C-41E6-9407-64B0A132D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2FF91C-89BA-4A65-A015-829D9CE24B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5C3BA2A-78F2-49B0-944B-91E4FB40A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49A73AC-6921-4BF3-BB4F-C2D91A1C9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B36-0008-4174-8413-5573AA47C345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8C0906-3AC7-41F7-A35F-33A23D73A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C30AEB2-472C-4375-97F8-A73409BAE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2A4-BCD7-4F86-B156-D27EC1CE31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489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BDF91B-5F78-4630-8595-7F4428FF6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EAC101-D902-469C-9A4D-D63EBA432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F8097D2-A427-466C-982F-C62FF9F0F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FF316E8-A287-40EA-8842-D1F973B35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C338FD-8C8B-4F93-99CC-F64B7C80A4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B365C52-3A97-47BA-A51B-A1CED49A5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B36-0008-4174-8413-5573AA47C345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54B75C5-D107-402F-B760-ED3A66506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2AE9CA0-833C-4EF1-93E1-5C5C1072D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2A4-BCD7-4F86-B156-D27EC1CE31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58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BF1FB9-0A53-47E2-8A37-9DABF1A9C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38D45BC-DDEC-4335-9E3D-751371319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B36-0008-4174-8413-5573AA47C345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B5F051-BDD6-4FF0-A41F-9BF711F3B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5627934-832B-4F88-8AFB-F1C50FE9E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2A4-BCD7-4F86-B156-D27EC1CE31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16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B98A6-93ED-4720-B447-8870445EE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B36-0008-4174-8413-5573AA47C345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2CBCF2A-FDF9-47B0-BDA4-4E552717B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23E4A89-9B8F-43A6-8D1F-42868E5CB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2A4-BCD7-4F86-B156-D27EC1CE31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965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85245E-6392-42E6-82D8-FE45C985C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9993BB-DC96-4857-BBAB-2D80889E7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6E4C73C-3F61-47FE-830D-82074E683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900194D-6A30-4156-B449-CAD7DAA2C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B36-0008-4174-8413-5573AA47C345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6E1F82-CCFC-4223-A3C6-BBE2AF56F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D4FCAB0-F2B4-4FBC-A413-67964100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2A4-BCD7-4F86-B156-D27EC1CE31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31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AB83A3-43CC-4B1E-8435-419BE0A7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7500EDD-A95B-4AE1-BFB1-D49E3F1A0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79223FD-FC85-4D6A-8D53-C42BC5898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7238F64-816F-4CF2-AD42-1B877DCDE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AB36-0008-4174-8413-5573AA47C345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191B207-DF3A-4666-BD24-0F673D35F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69CE9B5-6F5A-4C64-9B86-99511406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2A4-BCD7-4F86-B156-D27EC1CE31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42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6970361-3CF2-4256-AD43-8918F6C9C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3A89513-8FDC-471F-9949-1225F43E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758785-3629-43C4-8535-530C040A10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9AB36-0008-4174-8413-5573AA47C345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478A40-2ADE-4A80-BE76-6B2CE3086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5978CB-3C2D-4CDE-A9FA-009B2FFDA2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502A4-BCD7-4F86-B156-D27EC1CE31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80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AD41DB-DF9F-49BC-85AE-6AB1840A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C261F50-86E2-4D12-B8C9-701F998D0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669978"/>
            <a:ext cx="4391024" cy="11737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000">
                <a:solidFill>
                  <a:schemeClr val="bg1"/>
                </a:solidFill>
              </a:rPr>
              <a:t>INIZIAMO DA VOI…</a:t>
            </a:r>
          </a:p>
        </p:txBody>
      </p:sp>
      <p:pic>
        <p:nvPicPr>
          <p:cNvPr id="5" name="Picture 4" descr="Mano che tiene fiore">
            <a:extLst>
              <a:ext uri="{FF2B5EF4-FFF2-40B4-BE49-F238E27FC236}">
                <a16:creationId xmlns:a16="http://schemas.microsoft.com/office/drawing/2014/main" id="{04869411-1F3A-4395-A76E-3813418E04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940" b="16094"/>
          <a:stretch/>
        </p:blipFill>
        <p:spPr>
          <a:xfrm>
            <a:off x="20" y="-1"/>
            <a:ext cx="12191980" cy="3984912"/>
          </a:xfrm>
          <a:custGeom>
            <a:avLst/>
            <a:gdLst/>
            <a:ahLst/>
            <a:cxnLst/>
            <a:rect l="l" t="t" r="r" b="b"/>
            <a:pathLst>
              <a:path w="12192000" h="3984912">
                <a:moveTo>
                  <a:pt x="0" y="0"/>
                </a:moveTo>
                <a:lnTo>
                  <a:pt x="12192000" y="0"/>
                </a:lnTo>
                <a:lnTo>
                  <a:pt x="12192000" y="566059"/>
                </a:lnTo>
                <a:lnTo>
                  <a:pt x="12192000" y="794037"/>
                </a:lnTo>
                <a:lnTo>
                  <a:pt x="12192000" y="2336800"/>
                </a:lnTo>
                <a:lnTo>
                  <a:pt x="12192000" y="2631227"/>
                </a:lnTo>
                <a:lnTo>
                  <a:pt x="12192000" y="3908712"/>
                </a:lnTo>
                <a:lnTo>
                  <a:pt x="9439275" y="3984912"/>
                </a:lnTo>
                <a:lnTo>
                  <a:pt x="5572127" y="3737262"/>
                </a:lnTo>
                <a:lnTo>
                  <a:pt x="0" y="3908712"/>
                </a:lnTo>
                <a:lnTo>
                  <a:pt x="0" y="2631227"/>
                </a:lnTo>
                <a:lnTo>
                  <a:pt x="0" y="2336800"/>
                </a:lnTo>
                <a:lnTo>
                  <a:pt x="0" y="794037"/>
                </a:lnTo>
                <a:lnTo>
                  <a:pt x="0" y="566059"/>
                </a:lnTo>
                <a:close/>
              </a:path>
            </a:pathLst>
          </a:cu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A4AE1828-51FD-4AD7-BCF6-9AF5C696C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528992"/>
            <a:ext cx="12192000" cy="757168"/>
            <a:chOff x="0" y="2959818"/>
            <a:chExt cx="12192000" cy="75716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542C7CD-02BE-4ADE-8D2F-DFB759D71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40A04EE-8E37-4C28-B09B-A9593A4AA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3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Sottotitolo 2">
            <a:extLst>
              <a:ext uri="{FF2B5EF4-FFF2-40B4-BE49-F238E27FC236}">
                <a16:creationId xmlns:a16="http://schemas.microsoft.com/office/drawing/2014/main" id="{A57A1865-CEBD-4B32-B9F8-CEC2B173C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5561" y="4562168"/>
            <a:ext cx="5821414" cy="128151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Che </a:t>
            </a:r>
            <a:r>
              <a:rPr lang="en-US" dirty="0" err="1">
                <a:solidFill>
                  <a:schemeClr val="bg1">
                    <a:alpha val="80000"/>
                  </a:schemeClr>
                </a:solidFill>
              </a:rPr>
              <a:t>cosa</a:t>
            </a: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alpha val="80000"/>
                  </a:schemeClr>
                </a:solidFill>
              </a:rPr>
              <a:t>significa</a:t>
            </a: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alpha val="80000"/>
                  </a:schemeClr>
                </a:solidFill>
              </a:rPr>
              <a:t>crescere</a:t>
            </a: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?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Qual è il </a:t>
            </a:r>
            <a:r>
              <a:rPr lang="en-US" dirty="0" err="1">
                <a:solidFill>
                  <a:schemeClr val="bg1">
                    <a:alpha val="80000"/>
                  </a:schemeClr>
                </a:solidFill>
              </a:rPr>
              <a:t>bisogno</a:t>
            </a: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alpha val="80000"/>
                  </a:schemeClr>
                </a:solidFill>
              </a:rPr>
              <a:t>più</a:t>
            </a: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alpha val="80000"/>
                  </a:schemeClr>
                </a:solidFill>
              </a:rPr>
              <a:t>urgente</a:t>
            </a: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alpha val="80000"/>
                  </a:schemeClr>
                </a:solidFill>
              </a:rPr>
              <a:t>che</a:t>
            </a: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alpha val="80000"/>
                  </a:schemeClr>
                </a:solidFill>
              </a:rPr>
              <a:t>riconosci</a:t>
            </a: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 in </a:t>
            </a:r>
            <a:r>
              <a:rPr lang="en-US" dirty="0" err="1">
                <a:solidFill>
                  <a:schemeClr val="bg1">
                    <a:alpha val="80000"/>
                  </a:schemeClr>
                </a:solidFill>
              </a:rPr>
              <a:t>tuo</a:t>
            </a: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alpha val="80000"/>
                  </a:schemeClr>
                </a:solidFill>
              </a:rPr>
              <a:t>figlio</a:t>
            </a: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/a, </a:t>
            </a:r>
            <a:r>
              <a:rPr lang="en-US" dirty="0" err="1">
                <a:solidFill>
                  <a:schemeClr val="bg1">
                    <a:alpha val="80000"/>
                  </a:schemeClr>
                </a:solidFill>
              </a:rPr>
              <a:t>alunno</a:t>
            </a: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/a…</a:t>
            </a:r>
          </a:p>
          <a:p>
            <a:pPr algn="l"/>
            <a:endParaRPr lang="en-US" dirty="0">
              <a:solidFill>
                <a:schemeClr val="bg1">
                  <a:alpha val="80000"/>
                </a:schemeClr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62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536606AE-590B-4893-9074-2F90608B68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045054"/>
              </p:ext>
            </p:extLst>
          </p:nvPr>
        </p:nvGraphicFramePr>
        <p:xfrm>
          <a:off x="838200" y="2211233"/>
          <a:ext cx="10515600" cy="396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4637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9A79D51-7120-481E-A5E0-A956724E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rgbClr val="FFFFFF"/>
                </a:solidFill>
              </a:rPr>
              <a:t>Il mezzo con cui si va…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7DD3B2CF-B3C0-486C-BD8E-26AC285C2D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94388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8105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73AD41DB-DF9F-49BC-85AE-6AB1840A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0B0C741-86B2-4BC8-AD93-DE27FF25E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69978"/>
            <a:ext cx="4391024" cy="1173700"/>
          </a:xfrm>
        </p:spPr>
        <p:txBody>
          <a:bodyPr anchor="t">
            <a:normAutofit/>
          </a:bodyPr>
          <a:lstStyle/>
          <a:p>
            <a:r>
              <a:rPr lang="it-IT" sz="4000">
                <a:solidFill>
                  <a:schemeClr val="bg1"/>
                </a:solidFill>
              </a:rPr>
              <a:t>Il gruppo</a:t>
            </a:r>
          </a:p>
        </p:txBody>
      </p:sp>
      <p:pic>
        <p:nvPicPr>
          <p:cNvPr id="5122" name="Picture 2" descr="primo posto di amici pre-adolescenti in un parco sorridente alla telecamera - preadoloscenti  foto e immagini stock">
            <a:extLst>
              <a:ext uri="{FF2B5EF4-FFF2-40B4-BE49-F238E27FC236}">
                <a16:creationId xmlns:a16="http://schemas.microsoft.com/office/drawing/2014/main" id="{948EDACA-DC04-42EA-8D06-D93DED4570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63" b="30671"/>
          <a:stretch/>
        </p:blipFill>
        <p:spPr bwMode="auto">
          <a:xfrm>
            <a:off x="20" y="-1"/>
            <a:ext cx="12191980" cy="3984912"/>
          </a:xfrm>
          <a:custGeom>
            <a:avLst/>
            <a:gdLst/>
            <a:ahLst/>
            <a:cxnLst/>
            <a:rect l="l" t="t" r="r" b="b"/>
            <a:pathLst>
              <a:path w="12192000" h="3984912">
                <a:moveTo>
                  <a:pt x="0" y="0"/>
                </a:moveTo>
                <a:lnTo>
                  <a:pt x="12192000" y="0"/>
                </a:lnTo>
                <a:lnTo>
                  <a:pt x="12192000" y="566059"/>
                </a:lnTo>
                <a:lnTo>
                  <a:pt x="12192000" y="794037"/>
                </a:lnTo>
                <a:lnTo>
                  <a:pt x="12192000" y="2336800"/>
                </a:lnTo>
                <a:lnTo>
                  <a:pt x="12192000" y="2631227"/>
                </a:lnTo>
                <a:lnTo>
                  <a:pt x="12192000" y="3908712"/>
                </a:lnTo>
                <a:lnTo>
                  <a:pt x="9439275" y="3984912"/>
                </a:lnTo>
                <a:lnTo>
                  <a:pt x="5572127" y="3737262"/>
                </a:lnTo>
                <a:lnTo>
                  <a:pt x="0" y="3908712"/>
                </a:lnTo>
                <a:lnTo>
                  <a:pt x="0" y="2631227"/>
                </a:lnTo>
                <a:lnTo>
                  <a:pt x="0" y="2336800"/>
                </a:lnTo>
                <a:lnTo>
                  <a:pt x="0" y="794037"/>
                </a:lnTo>
                <a:lnTo>
                  <a:pt x="0" y="56605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A4AE1828-51FD-4AD7-BCF6-9AF5C696C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528992"/>
            <a:ext cx="12192000" cy="757168"/>
            <a:chOff x="0" y="2959818"/>
            <a:chExt cx="12192000" cy="757168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8542C7CD-02BE-4ADE-8D2F-DFB759D71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40A04EE-8E37-4C28-B09B-A9593A4AA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3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8369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38DB895F-9B03-47B8-8DC1-9F27D0E1FF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318067"/>
              </p:ext>
            </p:extLst>
          </p:nvPr>
        </p:nvGraphicFramePr>
        <p:xfrm>
          <a:off x="643467" y="1782981"/>
          <a:ext cx="10905066" cy="43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123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C3141BE-0709-4487-8B8D-C162D6AFB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4000">
                <a:solidFill>
                  <a:srgbClr val="FFFFFF"/>
                </a:solidFill>
              </a:rPr>
              <a:t>Il perché del gruppo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1B0A838D-1192-4B4D-9CAE-43E37DB741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214936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1593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6EF4304-C389-4942-ACD5-D55181DB5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it-IT" sz="4000">
                <a:solidFill>
                  <a:srgbClr val="FFFFFF"/>
                </a:solidFill>
              </a:rPr>
              <a:t>Appartenere ad un gruppo per rispondere a bisogni diversi: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7CC611-E8CF-43F7-99FE-D3AD11ED6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it-IT" sz="1700" b="1" i="0">
                <a:effectLst/>
                <a:latin typeface="arial" panose="020B0604020202020204" pitchFamily="34" charset="0"/>
              </a:rPr>
              <a:t>area dell'espansione spazio-motoria </a:t>
            </a:r>
            <a:r>
              <a:rPr lang="it-IT" sz="1700" b="0" i="0">
                <a:effectLst/>
                <a:latin typeface="arial" panose="020B0604020202020204" pitchFamily="34" charset="0"/>
              </a:rPr>
              <a:t>(«mi aiuta a passare il tempo libero - mi offre l'occasione per uscire di casa» ); è la motivazione prevalente nei maschi, specialmente agli inizi della preadolescenza </a:t>
            </a:r>
          </a:p>
          <a:p>
            <a:r>
              <a:rPr lang="it-IT" sz="1700" b="1" i="0">
                <a:effectLst/>
                <a:latin typeface="arial" panose="020B0604020202020204" pitchFamily="34" charset="0"/>
              </a:rPr>
              <a:t>area della socializzazione orizzontale </a:t>
            </a:r>
            <a:r>
              <a:rPr lang="it-IT" sz="1700" b="0" i="0">
                <a:effectLst/>
                <a:latin typeface="arial" panose="020B0604020202020204" pitchFamily="34" charset="0"/>
              </a:rPr>
              <a:t>(«mi mette a contatto con gli altri - mi offre l'occasione di dire le mie idee e di ascoltare quelle degli altri» ); è una motivazione sentita un po' da tutti i preadolescenti, senza distinzione di sesso, età e ceto sociale ed esprime in qualche modo la percezione del bisogno sociale (comunicativo, relazionale, con valenza non solo cognitivo-informativa ma anche e soprattutto emotivo-affettiva);</a:t>
            </a:r>
          </a:p>
          <a:p>
            <a:r>
              <a:rPr lang="it-IT" sz="1700" b="1" i="0">
                <a:effectLst/>
                <a:latin typeface="arial" panose="020B0604020202020204" pitchFamily="34" charset="0"/>
              </a:rPr>
              <a:t>area della percezione della propria crescita </a:t>
            </a:r>
            <a:r>
              <a:rPr lang="it-IT" sz="1700" b="0" i="0">
                <a:effectLst/>
                <a:latin typeface="arial" panose="020B0604020202020204" pitchFamily="34" charset="0"/>
              </a:rPr>
              <a:t>( «mi aiuta a crescere - sviluppa in me nuovi interessi - mi fa sentire sicuro - mi fa sentire importante» ): i maschi sottolineano il fatto che il gruppo permette di sentirsi più importanti e sicuri di sè, le femmine invece dichiarano in modo significativo che il gruppo diventa un sostegno per la crescita.</a:t>
            </a:r>
            <a:br>
              <a:rPr lang="it-IT" sz="1700"/>
            </a:br>
            <a:r>
              <a:rPr lang="it-IT" sz="1700" b="0" i="0">
                <a:effectLst/>
                <a:latin typeface="arial" panose="020B0604020202020204" pitchFamily="34" charset="0"/>
              </a:rPr>
              <a:t>In ogni caso i preadolescenti percepiscono e vivono il gruppo innanzitutto come un supporto alla auto-espansione e come luogo della espressione di sé, del riconoscimento reciproco e della valorizzazione.</a:t>
            </a:r>
            <a:endParaRPr lang="it-IT" sz="1700"/>
          </a:p>
        </p:txBody>
      </p:sp>
    </p:spTree>
    <p:extLst>
      <p:ext uri="{BB962C8B-B14F-4D97-AF65-F5344CB8AC3E}">
        <p14:creationId xmlns:p14="http://schemas.microsoft.com/office/powerpoint/2010/main" val="1174842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9ACA29-E81B-4708-9706-DB88950A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Bisogno relazionale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92EBFA-8AF1-4C2B-9607-E5F75CDAE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Io mi conosco e </a:t>
            </a:r>
            <a:r>
              <a:rPr lang="it-IT" dirty="0" err="1"/>
              <a:t>ri</a:t>
            </a:r>
            <a:r>
              <a:rPr lang="it-IT" dirty="0"/>
              <a:t>-conosco negli occhi dell’altro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Come guardiamo i nostri ragazzi?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Abbiamo mai uno sguardo svalutativo?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sguardo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ogni bambino si specchia negli occhi dell’altro e cerca di identificarsi nell’immagine che l’adulto ha di lui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sguardo libera, anticipa, nutre: da cosa è influenzato il nostro sguardo?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442DC1EA-AA1C-4A91-A57E-A1CF4ADE7349}"/>
              </a:ext>
            </a:extLst>
          </p:cNvPr>
          <p:cNvSpPr/>
          <p:nvPr/>
        </p:nvSpPr>
        <p:spPr>
          <a:xfrm>
            <a:off x="9352444" y="3864078"/>
            <a:ext cx="667910" cy="6690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62309BC-9FE7-4DE5-806F-9089BAFA55EE}"/>
              </a:ext>
            </a:extLst>
          </p:cNvPr>
          <p:cNvSpPr txBox="1"/>
          <p:nvPr/>
        </p:nvSpPr>
        <p:spPr>
          <a:xfrm>
            <a:off x="9127413" y="4801033"/>
            <a:ext cx="2099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AUTOSTIMA</a:t>
            </a:r>
          </a:p>
        </p:txBody>
      </p:sp>
    </p:spTree>
    <p:extLst>
      <p:ext uri="{BB962C8B-B14F-4D97-AF65-F5344CB8AC3E}">
        <p14:creationId xmlns:p14="http://schemas.microsoft.com/office/powerpoint/2010/main" val="3010102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614CC6-AB35-4F18-9197-ED90740A6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2400"/>
              <a:t>Mi chiamo Luca e ho 12 anni. Frequento la seconda media e a scuola non sono un fenomeno. Appena esco da scuola mi fiondo a casa a mangiare e poi mi collego online per giocare con i miei amici.</a:t>
            </a:r>
          </a:p>
          <a:p>
            <a:pPr marL="0" indent="0">
              <a:buNone/>
            </a:pPr>
            <a:r>
              <a:rPr lang="it-IT" sz="2400"/>
              <a:t>Mi devo rilassare dopo un’intera mattinata a scuola, no?</a:t>
            </a:r>
          </a:p>
          <a:p>
            <a:pPr marL="0" indent="0">
              <a:buNone/>
            </a:pPr>
            <a:r>
              <a:rPr lang="it-IT" sz="2400"/>
              <a:t>Poi in un batter d’occhio arrivano le 17, l’ora in cui la mamma rientra dall’ufficio e io devo prepararmi per andare all’allenamento di calcio.</a:t>
            </a:r>
          </a:p>
          <a:p>
            <a:pPr marL="0" indent="0">
              <a:buNone/>
            </a:pPr>
            <a:r>
              <a:rPr lang="it-IT" sz="2400"/>
              <a:t>Gioco a calcio da quando avevo 6 anni, non è che proprio mi piace il calcio ma mi piace stare con gli altri e se per farlo devo giocare a calcio, allora ci gioco.</a:t>
            </a:r>
          </a:p>
          <a:p>
            <a:pPr marL="0" indent="0">
              <a:buNone/>
            </a:pPr>
            <a:r>
              <a:rPr lang="it-IT" sz="2400"/>
              <a:t>Quando rientro a casa ci sono i compiti ma non solo quelli…</a:t>
            </a:r>
          </a:p>
          <a:p>
            <a:pPr marL="0" indent="0">
              <a:buNone/>
            </a:pPr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3479792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A979B20-8E9C-4E82-A066-4F49C7166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it-IT" sz="4800"/>
              <a:t>Che cosa diresti a Luca?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233A458E-7AFC-4BD1-8E1C-9780FA7F08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054824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2682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0ECB96-EEC6-4AEE-AA83-BB1441D57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2400"/>
              <a:t>Mio figlio sta per terminare le scuole medie e senza troppo entusiasmo si è iscritto a un istituto tecnico. Giusto perché ci va il suo amico d’infanzia.</a:t>
            </a:r>
          </a:p>
          <a:p>
            <a:pPr marL="0" indent="0">
              <a:buNone/>
            </a:pPr>
            <a:r>
              <a:rPr lang="it-IT" sz="2400"/>
              <a:t>Non sono così sicura che sia la scuola giusta per lui ma non gli piaceva nessun altro indirizzo</a:t>
            </a:r>
          </a:p>
          <a:p>
            <a:pPr marL="0" indent="0">
              <a:buNone/>
            </a:pPr>
            <a:r>
              <a:rPr lang="it-IT" sz="2400"/>
              <a:t>Da pochi mesi mio figlio ha lasciato il nuoto, la sua passione da quando era piccolo. Ho provato a insistere, anche l’allenatore che vedeva in lui una promessa, ma niente. Non c’è stato modo di convincerlo a rimanere. </a:t>
            </a:r>
          </a:p>
          <a:p>
            <a:pPr marL="0" indent="0">
              <a:buNone/>
            </a:pPr>
            <a:r>
              <a:rPr lang="it-IT" sz="2400"/>
              <a:t>Mi sembra che perda tempo sempre con quel telefono in mano. Quando gli dico di smetterla e di studiare iniziamo a litigare</a:t>
            </a:r>
          </a:p>
        </p:txBody>
      </p:sp>
    </p:spTree>
    <p:extLst>
      <p:ext uri="{BB962C8B-B14F-4D97-AF65-F5344CB8AC3E}">
        <p14:creationId xmlns:p14="http://schemas.microsoft.com/office/powerpoint/2010/main" val="273616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848F3B30-AD17-4D33-A044-BF4426893B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824562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493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BCD9B7B2-0482-4FED-8E6E-53C91A9AC5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848551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8812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70">
            <a:extLst>
              <a:ext uri="{FF2B5EF4-FFF2-40B4-BE49-F238E27FC236}">
                <a16:creationId xmlns:a16="http://schemas.microsoft.com/office/drawing/2014/main" id="{9C6777B5-64F4-4200-B099-34168B69F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eroporto, Donna, Volo, Imbarco">
            <a:extLst>
              <a:ext uri="{FF2B5EF4-FFF2-40B4-BE49-F238E27FC236}">
                <a16:creationId xmlns:a16="http://schemas.microsoft.com/office/drawing/2014/main" id="{FA09A661-39ED-46E5-AF56-2F6F7AD389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37" b="7657"/>
          <a:stretch/>
        </p:blipFill>
        <p:spPr bwMode="auto"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6" name="Rectangle 41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0" cy="6038850"/>
          </a:xfrm>
          <a:custGeom>
            <a:avLst/>
            <a:gdLst>
              <a:gd name="connsiteX0" fmla="*/ 0 w 12192000"/>
              <a:gd name="connsiteY0" fmla="*/ 0 h 5835650"/>
              <a:gd name="connsiteX1" fmla="*/ 12192000 w 12192000"/>
              <a:gd name="connsiteY1" fmla="*/ 0 h 5835650"/>
              <a:gd name="connsiteX2" fmla="*/ 12192000 w 12192000"/>
              <a:gd name="connsiteY2" fmla="*/ 5835650 h 5835650"/>
              <a:gd name="connsiteX3" fmla="*/ 0 w 12192000"/>
              <a:gd name="connsiteY3" fmla="*/ 5835650 h 5835650"/>
              <a:gd name="connsiteX4" fmla="*/ 0 w 12192000"/>
              <a:gd name="connsiteY4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0 w 12198350"/>
              <a:gd name="connsiteY4" fmla="*/ 5835650 h 5835650"/>
              <a:gd name="connsiteX5" fmla="*/ 0 w 12198350"/>
              <a:gd name="connsiteY5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0 w 12198350"/>
              <a:gd name="connsiteY5" fmla="*/ 5835650 h 5835650"/>
              <a:gd name="connsiteX6" fmla="*/ 0 w 12198350"/>
              <a:gd name="connsiteY6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822450 w 12198350"/>
              <a:gd name="connsiteY5" fmla="*/ 58293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727200 w 12198350"/>
              <a:gd name="connsiteY5" fmla="*/ 54864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3854450 w 12198350"/>
              <a:gd name="connsiteY5" fmla="*/ 5695950 h 5835650"/>
              <a:gd name="connsiteX6" fmla="*/ 1727200 w 12198350"/>
              <a:gd name="connsiteY6" fmla="*/ 5486400 h 5835650"/>
              <a:gd name="connsiteX7" fmla="*/ 0 w 12198350"/>
              <a:gd name="connsiteY7" fmla="*/ 5835650 h 5835650"/>
              <a:gd name="connsiteX8" fmla="*/ 0 w 12198350"/>
              <a:gd name="connsiteY8" fmla="*/ 0 h 5835650"/>
              <a:gd name="connsiteX0" fmla="*/ 0 w 12198350"/>
              <a:gd name="connsiteY0" fmla="*/ 0 h 5842000"/>
              <a:gd name="connsiteX1" fmla="*/ 12192000 w 12198350"/>
              <a:gd name="connsiteY1" fmla="*/ 0 h 5842000"/>
              <a:gd name="connsiteX2" fmla="*/ 12198350 w 12198350"/>
              <a:gd name="connsiteY2" fmla="*/ 3505200 h 5842000"/>
              <a:gd name="connsiteX3" fmla="*/ 12192000 w 12198350"/>
              <a:gd name="connsiteY3" fmla="*/ 5835650 h 5842000"/>
              <a:gd name="connsiteX4" fmla="*/ 5060950 w 12198350"/>
              <a:gd name="connsiteY4" fmla="*/ 5835650 h 5842000"/>
              <a:gd name="connsiteX5" fmla="*/ 3663950 w 12198350"/>
              <a:gd name="connsiteY5" fmla="*/ 5842000 h 5842000"/>
              <a:gd name="connsiteX6" fmla="*/ 1727200 w 12198350"/>
              <a:gd name="connsiteY6" fmla="*/ 5486400 h 5842000"/>
              <a:gd name="connsiteX7" fmla="*/ 0 w 12198350"/>
              <a:gd name="connsiteY7" fmla="*/ 5835650 h 5842000"/>
              <a:gd name="connsiteX8" fmla="*/ 0 w 12198350"/>
              <a:gd name="connsiteY8" fmla="*/ 0 h 584200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4883150 w 12198350"/>
              <a:gd name="connsiteY4" fmla="*/ 5924550 h 5924550"/>
              <a:gd name="connsiteX5" fmla="*/ 3663950 w 12198350"/>
              <a:gd name="connsiteY5" fmla="*/ 5842000 h 5924550"/>
              <a:gd name="connsiteX6" fmla="*/ 1727200 w 12198350"/>
              <a:gd name="connsiteY6" fmla="*/ 5486400 h 5924550"/>
              <a:gd name="connsiteX7" fmla="*/ 0 w 12198350"/>
              <a:gd name="connsiteY7" fmla="*/ 5835650 h 5924550"/>
              <a:gd name="connsiteX8" fmla="*/ 0 w 12198350"/>
              <a:gd name="connsiteY8" fmla="*/ 0 h 592455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8318500 w 12198350"/>
              <a:gd name="connsiteY4" fmla="*/ 5867400 h 5924550"/>
              <a:gd name="connsiteX5" fmla="*/ 4883150 w 12198350"/>
              <a:gd name="connsiteY5" fmla="*/ 5924550 h 5924550"/>
              <a:gd name="connsiteX6" fmla="*/ 3663950 w 12198350"/>
              <a:gd name="connsiteY6" fmla="*/ 5842000 h 5924550"/>
              <a:gd name="connsiteX7" fmla="*/ 1727200 w 12198350"/>
              <a:gd name="connsiteY7" fmla="*/ 5486400 h 5924550"/>
              <a:gd name="connsiteX8" fmla="*/ 0 w 12198350"/>
              <a:gd name="connsiteY8" fmla="*/ 5835650 h 5924550"/>
              <a:gd name="connsiteX9" fmla="*/ 0 w 12198350"/>
              <a:gd name="connsiteY9" fmla="*/ 0 h 59245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9766300 w 12198350"/>
              <a:gd name="connsiteY4" fmla="*/ 59245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25525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8813800 w 12198350"/>
              <a:gd name="connsiteY3" fmla="*/ 57467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623550 w 12198350"/>
              <a:gd name="connsiteY3" fmla="*/ 48006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18540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766550 w 12198350"/>
              <a:gd name="connsiteY3" fmla="*/ 410845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8350" h="6038850">
                <a:moveTo>
                  <a:pt x="0" y="0"/>
                </a:moveTo>
                <a:lnTo>
                  <a:pt x="12192000" y="0"/>
                </a:lnTo>
                <a:cubicBezTo>
                  <a:pt x="12194117" y="1168400"/>
                  <a:pt x="12196233" y="2336800"/>
                  <a:pt x="12198350" y="3505200"/>
                </a:cubicBezTo>
                <a:cubicBezTo>
                  <a:pt x="11828992" y="3872442"/>
                  <a:pt x="11606741" y="4015317"/>
                  <a:pt x="11341100" y="4267200"/>
                </a:cubicBezTo>
                <a:cubicBezTo>
                  <a:pt x="11005609" y="4512733"/>
                  <a:pt x="10677525" y="4705350"/>
                  <a:pt x="10185400" y="4978400"/>
                </a:cubicBezTo>
                <a:cubicBezTo>
                  <a:pt x="9693275" y="5251450"/>
                  <a:pt x="9381067" y="5540375"/>
                  <a:pt x="8813800" y="5746750"/>
                </a:cubicBezTo>
                <a:lnTo>
                  <a:pt x="7219950" y="6038850"/>
                </a:lnTo>
                <a:lnTo>
                  <a:pt x="4883150" y="5924550"/>
                </a:lnTo>
                <a:lnTo>
                  <a:pt x="3663950" y="5842000"/>
                </a:lnTo>
                <a:lnTo>
                  <a:pt x="1727200" y="5486400"/>
                </a:lnTo>
                <a:lnTo>
                  <a:pt x="0" y="58356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0000">
                  <a:alpha val="60000"/>
                </a:srgbClr>
              </a:gs>
              <a:gs pos="100000">
                <a:srgbClr val="000000">
                  <a:alpha val="0"/>
                </a:srgbClr>
              </a:gs>
              <a:gs pos="68000">
                <a:srgbClr val="000000">
                  <a:alpha val="40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37" name="Group 74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Sottotitolo 2">
            <a:extLst>
              <a:ext uri="{FF2B5EF4-FFF2-40B4-BE49-F238E27FC236}">
                <a16:creationId xmlns:a16="http://schemas.microsoft.com/office/drawing/2014/main" id="{70E60961-421F-4B87-99B7-18F247F87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lang="it-IT" b="1">
                <a:solidFill>
                  <a:srgbClr val="FFFFFF"/>
                </a:solidFill>
              </a:rPr>
              <a:t>Crescere= Partire</a:t>
            </a:r>
          </a:p>
        </p:txBody>
      </p:sp>
    </p:spTree>
    <p:extLst>
      <p:ext uri="{BB962C8B-B14F-4D97-AF65-F5344CB8AC3E}">
        <p14:creationId xmlns:p14="http://schemas.microsoft.com/office/powerpoint/2010/main" val="4082980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0" name="Rectangle 76">
            <a:extLst>
              <a:ext uri="{FF2B5EF4-FFF2-40B4-BE49-F238E27FC236}">
                <a16:creationId xmlns:a16="http://schemas.microsoft.com/office/drawing/2014/main" id="{114C78B5-EC6B-4A39-8860-705100867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BE3FAE4-F67A-4DA7-9A31-2A5C0A3AB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69978"/>
            <a:ext cx="4391024" cy="1173700"/>
          </a:xfrm>
        </p:spPr>
        <p:txBody>
          <a:bodyPr anchor="t">
            <a:normAutofit/>
          </a:bodyPr>
          <a:lstStyle/>
          <a:p>
            <a:r>
              <a:rPr lang="it-IT" sz="4000">
                <a:solidFill>
                  <a:schemeClr val="bg1"/>
                </a:solidFill>
              </a:rPr>
              <a:t>E quando parto…</a:t>
            </a:r>
          </a:p>
        </p:txBody>
      </p:sp>
      <p:pic>
        <p:nvPicPr>
          <p:cNvPr id="3074" name="Picture 2" descr="proprietario della casa visto aprire un cancello laterale in legno. - uscire da casa foto e immagini stock">
            <a:extLst>
              <a:ext uri="{FF2B5EF4-FFF2-40B4-BE49-F238E27FC236}">
                <a16:creationId xmlns:a16="http://schemas.microsoft.com/office/drawing/2014/main" id="{681AFAE4-9A96-4617-94E8-AD275B0A83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5" r="14561"/>
          <a:stretch/>
        </p:blipFill>
        <p:spPr bwMode="auto">
          <a:xfrm>
            <a:off x="20" y="10"/>
            <a:ext cx="4000480" cy="3904882"/>
          </a:xfrm>
          <a:custGeom>
            <a:avLst/>
            <a:gdLst/>
            <a:ahLst/>
            <a:cxnLst/>
            <a:rect l="l" t="t" r="r" b="b"/>
            <a:pathLst>
              <a:path w="4000500" h="3413410">
                <a:moveTo>
                  <a:pt x="0" y="0"/>
                </a:moveTo>
                <a:lnTo>
                  <a:pt x="4000500" y="0"/>
                </a:lnTo>
                <a:lnTo>
                  <a:pt x="4000500" y="3330603"/>
                </a:lnTo>
                <a:lnTo>
                  <a:pt x="416174" y="3413410"/>
                </a:lnTo>
                <a:lnTo>
                  <a:pt x="0" y="340816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dolescente rilassante nella sua camera da letto - preadolescenti foto e immagini stock">
            <a:extLst>
              <a:ext uri="{FF2B5EF4-FFF2-40B4-BE49-F238E27FC236}">
                <a16:creationId xmlns:a16="http://schemas.microsoft.com/office/drawing/2014/main" id="{B09EC227-3E51-4441-8285-2EFB551FCB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6" r="12186"/>
          <a:stretch/>
        </p:blipFill>
        <p:spPr bwMode="auto">
          <a:xfrm>
            <a:off x="4191002" y="10"/>
            <a:ext cx="3809998" cy="3904881"/>
          </a:xfrm>
          <a:custGeom>
            <a:avLst/>
            <a:gdLst/>
            <a:ahLst/>
            <a:cxnLst/>
            <a:rect l="l" t="t" r="r" b="b"/>
            <a:pathLst>
              <a:path w="3809998" h="3361533">
                <a:moveTo>
                  <a:pt x="0" y="0"/>
                </a:moveTo>
                <a:lnTo>
                  <a:pt x="3809998" y="0"/>
                </a:lnTo>
                <a:lnTo>
                  <a:pt x="3809998" y="3353206"/>
                </a:lnTo>
                <a:lnTo>
                  <a:pt x="1781628" y="3181423"/>
                </a:lnTo>
                <a:lnTo>
                  <a:pt x="0" y="336153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o la abc è coperto - bambini foto e immagini stock">
            <a:extLst>
              <a:ext uri="{FF2B5EF4-FFF2-40B4-BE49-F238E27FC236}">
                <a16:creationId xmlns:a16="http://schemas.microsoft.com/office/drawing/2014/main" id="{AFA7C284-A8AB-4ED7-816E-B2E91FA058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4" r="5926" b="1"/>
          <a:stretch/>
        </p:blipFill>
        <p:spPr bwMode="auto">
          <a:xfrm>
            <a:off x="8191500" y="-1"/>
            <a:ext cx="4000500" cy="4008409"/>
          </a:xfrm>
          <a:custGeom>
            <a:avLst/>
            <a:gdLst/>
            <a:ahLst/>
            <a:cxnLst/>
            <a:rect l="l" t="t" r="r" b="b"/>
            <a:pathLst>
              <a:path w="4000500" h="3403026">
                <a:moveTo>
                  <a:pt x="0" y="0"/>
                </a:moveTo>
                <a:lnTo>
                  <a:pt x="4000500" y="0"/>
                </a:lnTo>
                <a:lnTo>
                  <a:pt x="4000500" y="3403026"/>
                </a:lnTo>
                <a:lnTo>
                  <a:pt x="9072" y="3370108"/>
                </a:lnTo>
                <a:lnTo>
                  <a:pt x="0" y="336934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1" name="Group 78">
            <a:extLst>
              <a:ext uri="{FF2B5EF4-FFF2-40B4-BE49-F238E27FC236}">
                <a16:creationId xmlns:a16="http://schemas.microsoft.com/office/drawing/2014/main" id="{A50943B0-FDF7-4C2C-B784-9208C945A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528992"/>
            <a:ext cx="12192000" cy="757168"/>
            <a:chOff x="0" y="2959818"/>
            <a:chExt cx="12192000" cy="757168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4021FAB-FA86-49DE-8FC9-585A1729B7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B58B526-A432-4EB5-AA70-2BB897257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5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1876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Viaggio, Aeroporto, La Carta D'Imbarco, Imbarco">
            <a:extLst>
              <a:ext uri="{FF2B5EF4-FFF2-40B4-BE49-F238E27FC236}">
                <a16:creationId xmlns:a16="http://schemas.microsoft.com/office/drawing/2014/main" id="{298F902D-ACF8-4248-AA42-413908AECF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09"/>
          <a:stretch/>
        </p:blipFill>
        <p:spPr bwMode="auto">
          <a:xfrm>
            <a:off x="20" y="10"/>
            <a:ext cx="6095980" cy="342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trada, Natura, Viaggio, Esplorazione">
            <a:extLst>
              <a:ext uri="{FF2B5EF4-FFF2-40B4-BE49-F238E27FC236}">
                <a16:creationId xmlns:a16="http://schemas.microsoft.com/office/drawing/2014/main" id="{E1027222-BC29-4560-A1DD-10C83D607A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2" b="12731"/>
          <a:stretch/>
        </p:blipFill>
        <p:spPr bwMode="auto">
          <a:xfrm>
            <a:off x="6096000" y="10"/>
            <a:ext cx="6096000" cy="342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02B520DB-717D-43BE-8F24-9BFCCECF85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2" b="16421"/>
          <a:stretch/>
        </p:blipFill>
        <p:spPr bwMode="auto">
          <a:xfrm>
            <a:off x="20" y="3429000"/>
            <a:ext cx="609598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Bagagli, Viaggio, Luce Del Sole, Vacanze">
            <a:extLst>
              <a:ext uri="{FF2B5EF4-FFF2-40B4-BE49-F238E27FC236}">
                <a16:creationId xmlns:a16="http://schemas.microsoft.com/office/drawing/2014/main" id="{2BCA76F6-86AF-4E23-8FF6-F83ACE3391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6096000" y="3429000"/>
            <a:ext cx="609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409915" y="1742916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ame 80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971277" y="1304278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2D6ECB2-04C7-432E-8E56-460A8713C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858" y="2761554"/>
            <a:ext cx="3618284" cy="134572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Cosa serve?</a:t>
            </a:r>
            <a:br>
              <a:rPr lang="en-US" sz="2800" kern="120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endParaRPr lang="en-US" sz="2800" kern="120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4776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677BAFB-3BD3-41BB-9107-FAE224AE2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6823A9B-C188-42D4-847C-3AD928DB1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2784" y="253140"/>
            <a:ext cx="6184555" cy="6184555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4B557F3-1A0C-4749-A6DB-EAC082DF3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4848" y="253140"/>
            <a:ext cx="6184555" cy="6184555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D55AA6-3751-494F-868A-DCEDC5CE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3723" y="136525"/>
            <a:ext cx="6184555" cy="61845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3D23B2A-259B-4F5E-880D-98640611A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965580"/>
            <a:ext cx="5204489" cy="31605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CEE3DD-C242-4AAB-8584-2365EC542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0817" y="4409960"/>
            <a:ext cx="4508641" cy="111641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3600" b="1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Perché</a:t>
            </a:r>
            <a:r>
              <a:rPr lang="en-US" sz="3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devo </a:t>
            </a:r>
            <a:r>
              <a:rPr lang="en-US" sz="3600" b="1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partire</a:t>
            </a:r>
            <a:r>
              <a:rPr lang="en-US" sz="3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16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D82AB1B2-7970-42CF-8BF5-567C69E9F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grpSp>
        <p:nvGrpSpPr>
          <p:cNvPr id="20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80947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C10FB9CA-E7FA-462C-B537-F1224ED1A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8469AE7-A75B-4F37-850B-EF5974ABE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8" name="Graphic 4">
            <a:extLst>
              <a:ext uri="{FF2B5EF4-FFF2-40B4-BE49-F238E27FC236}">
                <a16:creationId xmlns:a16="http://schemas.microsoft.com/office/drawing/2014/main" id="{63301095-70B2-49AA-8DA9-A35629AD6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7506" y="4175798"/>
            <a:ext cx="1861486" cy="1861665"/>
            <a:chOff x="5734053" y="3067000"/>
            <a:chExt cx="724484" cy="724549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218E08C-0BEA-45C2-8C09-4141DDDA0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067000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32F6090-14E0-44C6-B9FC-C91047BCD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DB9402B-335C-4892-9E7C-C400E95B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A4371D-4448-409A-93F3-0C92E3EB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80149CB-4B8F-4FD1-AC5E-25670C9EA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2D49A1A-35B0-4620-9D1E-A782A0E97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FF46F08-B1E4-44C1-BD4A-4191D6EA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DB16610-3D81-4E5C-850D-5D1245C0D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2624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05501B2-83AC-4299-BE5A-8CA16B408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2624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7CF1B90-3B3A-403E-A94F-8B82945D0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6A1CBA9-4AC1-4C42-9429-3FF31DF28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1318D9B-FD39-402A-ADFA-0E6CC789A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33FB08F-B346-47C0-A7CD-1DE53E6C0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12624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93AD6F2-6408-4A8E-9749-CB7388EF3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15D9D2F-1568-4BE3-A54A-69F52492B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85393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AB547A7-0D80-491F-98B4-C6B7CC4F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E2693CD-DAF5-4B26-9A2F-17673BF3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96EEE12-952A-4693-B161-D7071D601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4228DCC-1611-4BDC-90AA-231F67EB1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A163C3C-D3DF-461F-B6A8-90C7C227D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D021D29-2980-41C3-AB83-DA93C105B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C09C1FA-1A9D-49A7-9D73-8B777140A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244637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B8D8CD4-7B9B-48A5-BC59-0CB859354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24463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24D0A27-A8B0-4020-9399-24127726E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68E8EBA-9F8C-4650-B9BE-38A0A56BC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A460BB3-2605-4AA2-AE1D-B9FB61EBF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E2E38EE-DBBE-4CC1-9498-E7193E1B2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2446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F191D5C-7D2A-4408-A8F2-389D2360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8F7193B-B379-4921-9F17-1841D506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03786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4C5E53C-6003-4F74-B1CA-C7EA1E499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B97B2B1-1CF5-46A5-940D-AB8F57F5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783F4F1-D8CE-4453-B79B-AD976E272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6A7A4C9-F24F-4F00-A2FA-29E788A0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B694A32-59D6-46E3-8CE4-E4C485C2C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83EBB4C-28FF-41C6-90D6-5F30FC086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707659D-8AE9-49B5-AB29-ECC099F49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63031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C987ECC-9573-46EA-9C4A-7C3CAE39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6302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DAF6708-18C2-4082-B024-6CEA32AE0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2CBB5AE-39E2-4D9B-A834-64D31B003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592DE98-77BF-4E8E-AEB4-1934207BA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AF5D9A0-BA94-4D2B-8479-26C55355B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63031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CAA6A8E-7ACF-4EF7-AAD6-734A009D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3DD3695-F212-4BAD-BBB3-EC1F62474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22181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B1B3ECB-7594-4C5C-B62B-E686C0A89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EE54C3C-D9E5-4782-B8F6-058EB2D63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AE78EEE-DC43-44E1-AB47-ACB80F94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47D67EF-1141-4582-866E-FE02FB236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9ECC931-60A1-4628-A34B-4B68DA3CC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587D2BE-3417-44AE-BEEF-57F88CEC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CEB2ED3-A08D-4286-B75D-893289F3F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C7DB7BB-8173-4377-85B0-032B7BDA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3EF69B4-3F48-4509-8BF8-926E23BC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1A86650-1EF5-46E3-885D-96985105A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7EBBDE2-BD90-481F-A671-34E2186FB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7DAF1CB-838D-4C5C-8FB7-76BF677FE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4573DA8-D2F3-4644-AC79-83843615C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2624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1AB53B8-0D5C-44BD-A2A9-ABBF659E1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9B7FA60-B453-4877-8D47-CA1209DF9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A6D2414-BCCC-40E8-B990-47642EFE9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0F37C2B-B7E6-420D-AD39-3AE4A2FBE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2624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6417E45-D7FC-40B8-AD49-941B28D18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2624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A8D1963-0C59-476C-AAFA-A7AF4FF50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8539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BE777A9-EC29-46FC-AD21-AC7FD89B1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63BA1CE-93FB-42C7-8381-765E50023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7F30F275-ADC8-4FD1-8B4B-673B37517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DB20529C-F2DD-4607-8DEE-19A932968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8029A9A-DFF9-49CE-8CEE-95A6695F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85391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822C2EC-B05D-4CE6-9D59-164769D0E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244634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53A0760F-F576-4A97-94AF-8BBE59084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A76721C-646A-4910-AD1A-BE6B6776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65D4766-CAEC-4074-A9E2-6110A123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F1A0AC6-319D-49D8-A4FB-17A70E8E8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9502B48-2B92-45BF-B9AC-1102B3807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24463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363AFA7-321F-431C-B2FD-ADCB4D24B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3EDDE1B-7379-4973-8CFD-F3C737104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1F20B58A-2DB8-46B2-9E93-9C8C817DC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A5A3EF12-3DA1-4505-A44B-1B9634887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B08812B-9264-47E7-8EC8-1233869F6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2A29F226-A243-410B-BEE4-EBA9DD76F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0378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DF57348-F837-475C-A7AA-3C7210041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63028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41B89A-9A45-4947-ADB0-940040049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C1F1525-32BC-46E1-84E6-C2BB88730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73A8972-BA44-40C6-B045-83E78C4D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196E956-03D1-4F79-826A-A2F5E3DE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6302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ADA7B07B-EAC8-4FA5-B14F-3ABF8BA7A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63029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3C28672-FF9E-4FE0-AC47-2FDD26CD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4221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347BAB3-EA9C-4ADD-AE5E-28F2E3C5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321920C4-EE31-4F03-A0D5-A280D3F4B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6EBB3D05-4C78-4F10-8D03-8909DBCFB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42217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C65F531-84E4-463F-8791-EB6EDFA63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4221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63BB6A3-D482-43F2-9F5F-20E163CC4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BDCCD34-EB5D-4194-8A28-1424E98AE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81330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058544E-163D-4FFF-9A69-0B3A3F2D6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1041486-0577-4F0E-8DD5-5E20E267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1D11099-C84E-43AC-9F20-92460E170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E598FB87-8AFF-4C56-9E2C-776F4641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701E761-16DE-4350-9718-DD81B37FB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52E747F-E415-4348-A11A-4CABCB64B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6472F13-E6DE-4469-9563-F478261B6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4057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5C72FE15-910B-4622-A14C-AFA2DFCC0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BAB8F759-DEFA-4D35-B76E-6D3034FB7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A1BBCEBD-DCE2-4354-B878-49ABEC367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2CBB3A18-0021-403F-8E24-8805829B4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8FDF7AAC-1EC6-4409-90AB-DBB98488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5B9999E8-7D25-4049-8328-685B556DC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E77FC8A9-DEAE-424D-B460-12E0F3268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997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4F9C69A-0DCF-444A-B970-32B412048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8BD94DDA-54FF-48EE-9DAC-C0EA6F91D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E18A6989-0132-4CB7-BB68-EEBC4E080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1357332-D19F-4C2B-B474-21D5539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295C7590-8B80-428C-95A9-638B26542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A0E8A31-7520-4726-9D96-43BA8740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407EEE0-5D8E-4CCC-A91B-0CB523227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3" y="365896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3799DFCC-868B-4257-B530-8E8D616CC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99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F7F5EEB5-FE82-45A8-97C4-88460ABA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49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CD76E4C7-EB07-499D-9BC3-FF39C8B6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86EFDF8D-E5F7-4EB8-B8DA-3CC7E21D8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2CA6506B-EACA-4FB2-81AB-E028F4478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0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93E4771-2787-4901-93D8-7E90F3F47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EA31773-15F1-4605-8787-6891ABB2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71811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302C213-2CD5-4168-9534-111E6E81A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9B36C24-2336-41FD-BAC4-6CD69DFD5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A3AFAFE-D376-4A7B-928B-833531472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C685A00-A4F7-4250-BAAA-70978DADE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E52682F3-EDD5-4BDC-BB19-A4540873A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2C5E1880-CFBA-4547-9C23-6D2C43304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39AAF4F-2AAD-4A02-A7FA-FE28D5286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7" y="3777362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05614144-9309-41ED-8E05-839A6EEFF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1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4324D6F-A81D-45F2-BA36-C53F1AB0C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3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6B00668D-07BC-47CF-9D1E-F94EC7C56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701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BCF78A89-29F2-4973-8463-DF3C57EFB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54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5BCB645-FB02-40FC-99A4-06CA3F1B2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102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F6115A3A-2FBE-4633-A426-37D05BC07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50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AEFD8D2F-B95A-4C0A-AE85-53171B29F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481330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4DD4F397-1F35-4E06-8EC1-8F58C5191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B031E5E0-C77D-49F7-ADF2-258D23052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3F044DE9-FE64-4C30-8191-7E1547880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9B18BCEB-85ED-4077-ACB7-FEB2F644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00C0927E-2CCF-4F8E-8A54-22B8A93C9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48132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D0C3350E-04F5-4FED-9991-4DD964E09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4057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F43D0338-A6C9-4866-8D0C-072664518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405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0EA171B-27E2-4100-9D5F-123CF6E7F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2FD540C-F3DF-40F5-B2BE-BBD113EF4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57768D93-FAD4-4236-969B-B8EE8E88F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405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0F5E0490-21C2-4EF6-950D-38814F32C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40588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8E981C9B-710F-4034-AE82-28B1B0724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997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CC62C2CC-DBAE-4877-8F55-02FE00AE8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D8F57D8B-1988-441F-9DAE-A525DA5E9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6715F028-3A13-4D5F-86C4-74C0AD81D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DC6C9B50-47B3-44E7-B897-43D010A18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9973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F3F602F0-702E-4D5F-A4FC-0E602C02B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F379870-B34C-4DFC-9F0A-BDAB8C89F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6589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641092AC-FED1-4D1D-B57C-0AC883CA9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EA8A0B5E-5BB1-46AF-AC31-7D3756F35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1C519384-2192-432B-B768-64B4BC2D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3C77A9D-44F0-4289-A611-D8AF81357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0A54AEDC-E418-4E02-A713-6CE30C0CD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1" y="36589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24FECFE3-9F31-47B0-B17F-CF2A1CEE8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9" y="371813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68167DF4-8B16-419B-B7BA-2FD5FF6CC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A543D24F-44C0-4DDF-A30E-8C840754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63DEAE3C-3931-41EE-B4A1-F9385602B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B11945CD-32F6-4C09-82AF-551051231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92" y="371812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9109F44F-512F-4792-AED2-ECA80DDE1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0" y="37181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29B9E19B-BC56-46F2-BFFF-1688CEA55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77737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F573BDDE-4AED-43FB-B8D1-B5F370893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EFFDA684-6DFF-4629-830E-6F2ACAB8C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6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92E23250-6349-4726-AF61-08A57B3A2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55" y="377735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8536AAE6-5497-4B0A-9C9F-4EAA1BB32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314" y="377745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52B72898-B9DE-4574-BB20-0C317954D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16635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A93EF73-7397-42A4-B279-F63BA671A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it-IT" sz="6000">
                <a:solidFill>
                  <a:schemeClr val="bg1"/>
                </a:solidFill>
              </a:rPr>
              <a:t>Ma soprattutto serve: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6D43F5F9-5430-4412-A4EA-2ED5F0B14E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1337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7643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2D9DDE2-D69C-4A81-A04F-182C6A762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4000">
                <a:solidFill>
                  <a:srgbClr val="FFFFFF"/>
                </a:solidFill>
              </a:rPr>
              <a:t>Qual è il desiderio di mio figlio?</a:t>
            </a:r>
          </a:p>
        </p:txBody>
      </p:sp>
      <p:graphicFrame>
        <p:nvGraphicFramePr>
          <p:cNvPr id="6" name="Segnaposto contenuto 3">
            <a:extLst>
              <a:ext uri="{FF2B5EF4-FFF2-40B4-BE49-F238E27FC236}">
                <a16:creationId xmlns:a16="http://schemas.microsoft.com/office/drawing/2014/main" id="{B1153055-9386-4AB1-86CE-A9086DE8B6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241510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4493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6FE0FDE-CF97-47F5-A011-E135AD774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it-IT" sz="4800" dirty="0"/>
              <a:t>Lavorare su se stessi perché…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B09F739D-3DE4-48DE-8EB3-6F62F9C737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650135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43378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833</Words>
  <Application>Microsoft Office PowerPoint</Application>
  <PresentationFormat>Widescreen</PresentationFormat>
  <Paragraphs>68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Arial</vt:lpstr>
      <vt:lpstr>Calibri</vt:lpstr>
      <vt:lpstr>Calibri Light</vt:lpstr>
      <vt:lpstr>Tema di Office</vt:lpstr>
      <vt:lpstr>INIZIAMO DA VOI…</vt:lpstr>
      <vt:lpstr>Presentazione standard di PowerPoint</vt:lpstr>
      <vt:lpstr>Presentazione standard di PowerPoint</vt:lpstr>
      <vt:lpstr>E quando parto…</vt:lpstr>
      <vt:lpstr>Cosa serve? </vt:lpstr>
      <vt:lpstr>Ma…</vt:lpstr>
      <vt:lpstr>Ma soprattutto serve:</vt:lpstr>
      <vt:lpstr>Qual è il desiderio di mio figlio?</vt:lpstr>
      <vt:lpstr>Lavorare su se stessi perché…</vt:lpstr>
      <vt:lpstr>Presentazione standard di PowerPoint</vt:lpstr>
      <vt:lpstr>Il mezzo con cui si va…</vt:lpstr>
      <vt:lpstr>Il gruppo</vt:lpstr>
      <vt:lpstr>Presentazione standard di PowerPoint</vt:lpstr>
      <vt:lpstr>Il perché del gruppo</vt:lpstr>
      <vt:lpstr>Appartenere ad un gruppo per rispondere a bisogni diversi:</vt:lpstr>
      <vt:lpstr>Bisogno relazionale</vt:lpstr>
      <vt:lpstr>Presentazione standard di PowerPoint</vt:lpstr>
      <vt:lpstr>Che cosa diresti a Luca?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INIZIAMO DA VOI…</dc:title>
  <dc:creator>Tiziana Cecchinelli</dc:creator>
  <cp:lastModifiedBy>Liana Burlando</cp:lastModifiedBy>
  <cp:revision>3</cp:revision>
  <dcterms:created xsi:type="dcterms:W3CDTF">2022-01-12T14:57:44Z</dcterms:created>
  <dcterms:modified xsi:type="dcterms:W3CDTF">2022-02-21T23:31:05Z</dcterms:modified>
</cp:coreProperties>
</file>