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0" autoAdjust="0"/>
    <p:restoredTop sz="94660"/>
  </p:normalViewPr>
  <p:slideViewPr>
    <p:cSldViewPr snapToGrid="0">
      <p:cViewPr varScale="1">
        <p:scale>
          <a:sx n="55" d="100"/>
          <a:sy n="55" d="100"/>
        </p:scale>
        <p:origin x="17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785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410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937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0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379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760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585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753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727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527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09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83595-F937-4FCB-A96F-7F0918F7D61B}" type="datetimeFigureOut">
              <a:rPr lang="it-IT" smtClean="0"/>
              <a:t>06/05/2026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F3D6-1C71-4FDF-AE01-55F24663D0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22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>
            <a:extLst>
              <a:ext uri="{FF2B5EF4-FFF2-40B4-BE49-F238E27FC236}">
                <a16:creationId xmlns:a16="http://schemas.microsoft.com/office/drawing/2014/main" id="{1148C7A6-CCBA-4FC2-A4C9-7D56D06A41C7}"/>
              </a:ext>
            </a:extLst>
          </p:cNvPr>
          <p:cNvGrpSpPr/>
          <p:nvPr/>
        </p:nvGrpSpPr>
        <p:grpSpPr>
          <a:xfrm>
            <a:off x="159904" y="2485039"/>
            <a:ext cx="6538191" cy="5506218"/>
            <a:chOff x="1" y="747724"/>
            <a:chExt cx="6538191" cy="5506218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ABA15F7-176E-49BC-9E46-4AEF710EAE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0777"/>
            <a:stretch/>
          </p:blipFill>
          <p:spPr>
            <a:xfrm rot="16200000">
              <a:off x="-1435755" y="2183480"/>
              <a:ext cx="5506218" cy="2634705"/>
            </a:xfrm>
            <a:prstGeom prst="rect">
              <a:avLst/>
            </a:prstGeom>
          </p:spPr>
        </p:pic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A03093F1-A644-4515-ABB5-CE1603A10B9F}"/>
                </a:ext>
              </a:extLst>
            </p:cNvPr>
            <p:cNvSpPr txBox="1"/>
            <p:nvPr/>
          </p:nvSpPr>
          <p:spPr>
            <a:xfrm>
              <a:off x="1908398" y="3675185"/>
              <a:ext cx="4629794" cy="21236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3600" dirty="0">
                  <a:latin typeface="Century Gothic" panose="020B0502020202020204" pitchFamily="34" charset="0"/>
                </a:rPr>
                <a:t> </a:t>
              </a:r>
              <a:r>
                <a:rPr lang="it-IT" sz="6000" b="1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Century Gothic" panose="020B0502020202020204" pitchFamily="34" charset="0"/>
                </a:rPr>
                <a:t>atalogo</a:t>
              </a:r>
              <a:r>
                <a:rPr lang="it-IT" sz="3600" dirty="0">
                  <a:latin typeface="Century Gothic" panose="020B0502020202020204" pitchFamily="34" charset="0"/>
                </a:rPr>
                <a:t> </a:t>
              </a:r>
            </a:p>
            <a:p>
              <a:r>
                <a:rPr lang="it-IT" sz="3600" dirty="0">
                  <a:latin typeface="Century Gothic" panose="020B0502020202020204" pitchFamily="34" charset="0"/>
                </a:rPr>
                <a:t> delle attività estive </a:t>
              </a:r>
            </a:p>
            <a:p>
              <a:r>
                <a:rPr lang="it-IT" sz="3600" dirty="0">
                  <a:latin typeface="Century Gothic" panose="020B0502020202020204" pitchFamily="34" charset="0"/>
                </a:rPr>
                <a:t>			               </a:t>
              </a:r>
              <a:r>
                <a:rPr lang="it-IT" sz="3600" b="1" dirty="0">
                  <a:solidFill>
                    <a:schemeClr val="accent5"/>
                  </a:solidFill>
                  <a:latin typeface="Century Gothic" panose="020B0502020202020204" pitchFamily="34" charset="0"/>
                </a:rPr>
                <a:t>2026</a:t>
              </a:r>
              <a:r>
                <a:rPr lang="it-IT" sz="3600" dirty="0">
                  <a:latin typeface="Century Gothic" panose="020B0502020202020204" pitchFamily="34" charset="0"/>
                </a:rPr>
                <a:t> </a:t>
              </a:r>
            </a:p>
          </p:txBody>
        </p:sp>
      </p:grpSp>
      <p:pic>
        <p:nvPicPr>
          <p:cNvPr id="6" name="Immagine 5">
            <a:extLst>
              <a:ext uri="{FF2B5EF4-FFF2-40B4-BE49-F238E27FC236}">
                <a16:creationId xmlns:a16="http://schemas.microsoft.com/office/drawing/2014/main" id="{D02AFFA5-C654-4AF5-A7BB-C15E2C2AD3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604" t="6746" r="31344" b="75325"/>
          <a:stretch/>
        </p:blipFill>
        <p:spPr>
          <a:xfrm>
            <a:off x="2532185" y="422031"/>
            <a:ext cx="1793630" cy="126683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66E53E-D124-40D0-BCAC-EEBC4AF6FD8B}"/>
              </a:ext>
            </a:extLst>
          </p:cNvPr>
          <p:cNvSpPr txBox="1"/>
          <p:nvPr/>
        </p:nvSpPr>
        <p:spPr>
          <a:xfrm>
            <a:off x="1547446" y="8787435"/>
            <a:ext cx="376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 cura della Direzione Servizi Educativi</a:t>
            </a:r>
          </a:p>
        </p:txBody>
      </p:sp>
    </p:spTree>
    <p:extLst>
      <p:ext uri="{BB962C8B-B14F-4D97-AF65-F5344CB8AC3E}">
        <p14:creationId xmlns:p14="http://schemas.microsoft.com/office/powerpoint/2010/main" val="125920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25B090F-A4E8-4ACD-A1B4-B371CFC37B0B}"/>
              </a:ext>
            </a:extLst>
          </p:cNvPr>
          <p:cNvSpPr/>
          <p:nvPr/>
        </p:nvSpPr>
        <p:spPr>
          <a:xfrm flipV="1">
            <a:off x="0" y="1591050"/>
            <a:ext cx="6858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1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C30258-BFD0-4000-A002-61B213D1BC01}"/>
              </a:ext>
            </a:extLst>
          </p:cNvPr>
          <p:cNvSpPr txBox="1"/>
          <p:nvPr/>
        </p:nvSpPr>
        <p:spPr>
          <a:xfrm>
            <a:off x="2316773" y="1134028"/>
            <a:ext cx="237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Nome Organizzazione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8733FDB-6C32-43EF-9FB7-7D78DA795595}"/>
              </a:ext>
            </a:extLst>
          </p:cNvPr>
          <p:cNvSpPr txBox="1"/>
          <p:nvPr/>
        </p:nvSpPr>
        <p:spPr>
          <a:xfrm>
            <a:off x="2242038" y="282642"/>
            <a:ext cx="237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Logo ( se in possesso)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DD47009-52EB-4574-9CC4-648E0AFA9159}"/>
              </a:ext>
            </a:extLst>
          </p:cNvPr>
          <p:cNvSpPr txBox="1"/>
          <p:nvPr/>
        </p:nvSpPr>
        <p:spPr>
          <a:xfrm>
            <a:off x="2984988" y="1877735"/>
            <a:ext cx="1037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Titolo</a:t>
            </a:r>
          </a:p>
        </p:txBody>
      </p: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B07F179F-DA91-40BF-A6F3-1302FD40F206}"/>
              </a:ext>
            </a:extLst>
          </p:cNvPr>
          <p:cNvGrpSpPr/>
          <p:nvPr/>
        </p:nvGrpSpPr>
        <p:grpSpPr>
          <a:xfrm>
            <a:off x="407944" y="2982698"/>
            <a:ext cx="6042112" cy="5307808"/>
            <a:chOff x="407944" y="2982698"/>
            <a:chExt cx="6042112" cy="5307808"/>
          </a:xfrm>
        </p:grpSpPr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63425B5F-DBFA-4120-B3C8-34D414934D5C}"/>
                </a:ext>
              </a:extLst>
            </p:cNvPr>
            <p:cNvGrpSpPr/>
            <p:nvPr/>
          </p:nvGrpSpPr>
          <p:grpSpPr>
            <a:xfrm>
              <a:off x="407944" y="2982698"/>
              <a:ext cx="6042112" cy="369332"/>
              <a:chOff x="339326" y="3643670"/>
              <a:chExt cx="6042112" cy="369332"/>
            </a:xfrm>
          </p:grpSpPr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DB3317F7-AE7B-41E4-99D7-F3F940239BFB}"/>
                  </a:ext>
                </a:extLst>
              </p:cNvPr>
              <p:cNvSpPr txBox="1"/>
              <p:nvPr/>
            </p:nvSpPr>
            <p:spPr>
              <a:xfrm>
                <a:off x="339326" y="3643670"/>
                <a:ext cx="23647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b="1" dirty="0">
                    <a:solidFill>
                      <a:schemeClr val="accent1"/>
                    </a:solidFill>
                    <a:latin typeface="Arial Black" panose="020B0A04020102020204" pitchFamily="34" charset="0"/>
                  </a:rPr>
                  <a:t>CHE COSA           </a:t>
                </a:r>
              </a:p>
            </p:txBody>
          </p:sp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64609F70-6FD6-416C-91C9-93F5C3A88ED8}"/>
                  </a:ext>
                </a:extLst>
              </p:cNvPr>
              <p:cNvSpPr txBox="1"/>
              <p:nvPr/>
            </p:nvSpPr>
            <p:spPr>
              <a:xfrm>
                <a:off x="2693065" y="3643670"/>
                <a:ext cx="3688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TESTO  (</a:t>
                </a:r>
                <a:r>
                  <a:rPr lang="it-IT" dirty="0" err="1"/>
                  <a:t>max</a:t>
                </a:r>
                <a:r>
                  <a:rPr lang="it-IT" dirty="0"/>
                  <a:t> 4 righe)</a:t>
                </a:r>
              </a:p>
            </p:txBody>
          </p:sp>
        </p:grpSp>
        <p:grpSp>
          <p:nvGrpSpPr>
            <p:cNvPr id="32" name="Gruppo 31">
              <a:extLst>
                <a:ext uri="{FF2B5EF4-FFF2-40B4-BE49-F238E27FC236}">
                  <a16:creationId xmlns:a16="http://schemas.microsoft.com/office/drawing/2014/main" id="{09B00761-13B1-4248-BEBA-8CC76D6C2CE1}"/>
                </a:ext>
              </a:extLst>
            </p:cNvPr>
            <p:cNvGrpSpPr/>
            <p:nvPr/>
          </p:nvGrpSpPr>
          <p:grpSpPr>
            <a:xfrm>
              <a:off x="407944" y="3966138"/>
              <a:ext cx="6042112" cy="369332"/>
              <a:chOff x="339326" y="4974184"/>
              <a:chExt cx="6042112" cy="369332"/>
            </a:xfrm>
          </p:grpSpPr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53A5E192-CBDF-4288-8159-FDC22736A4BA}"/>
                  </a:ext>
                </a:extLst>
              </p:cNvPr>
              <p:cNvSpPr txBox="1"/>
              <p:nvPr/>
            </p:nvSpPr>
            <p:spPr>
              <a:xfrm>
                <a:off x="339326" y="4974184"/>
                <a:ext cx="2162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b="1" dirty="0">
                    <a:solidFill>
                      <a:schemeClr val="accent1"/>
                    </a:solidFill>
                    <a:latin typeface="Arial Black" panose="020B0A04020102020204" pitchFamily="34" charset="0"/>
                  </a:rPr>
                  <a:t>DOVE</a:t>
                </a:r>
                <a:r>
                  <a:rPr lang="it-IT" b="1" dirty="0">
                    <a:solidFill>
                      <a:schemeClr val="accent1"/>
                    </a:solidFill>
                  </a:rPr>
                  <a:t>                        </a:t>
                </a:r>
              </a:p>
            </p:txBody>
          </p:sp>
          <p:sp>
            <p:nvSpPr>
              <p:cNvPr id="16" name="CasellaDiTesto 15">
                <a:extLst>
                  <a:ext uri="{FF2B5EF4-FFF2-40B4-BE49-F238E27FC236}">
                    <a16:creationId xmlns:a16="http://schemas.microsoft.com/office/drawing/2014/main" id="{830F08E2-80B0-44F5-AC6B-85502940AA2B}"/>
                  </a:ext>
                </a:extLst>
              </p:cNvPr>
              <p:cNvSpPr txBox="1"/>
              <p:nvPr/>
            </p:nvSpPr>
            <p:spPr>
              <a:xfrm>
                <a:off x="2693065" y="4974184"/>
                <a:ext cx="3688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TESTO  (</a:t>
                </a:r>
                <a:r>
                  <a:rPr lang="it-IT" dirty="0" err="1"/>
                  <a:t>max</a:t>
                </a:r>
                <a:r>
                  <a:rPr lang="it-IT" dirty="0"/>
                  <a:t> 3 righe)</a:t>
                </a:r>
              </a:p>
            </p:txBody>
          </p:sp>
        </p:grpSp>
        <p:grpSp>
          <p:nvGrpSpPr>
            <p:cNvPr id="31" name="Gruppo 30">
              <a:extLst>
                <a:ext uri="{FF2B5EF4-FFF2-40B4-BE49-F238E27FC236}">
                  <a16:creationId xmlns:a16="http://schemas.microsoft.com/office/drawing/2014/main" id="{068712AF-A543-4252-9A89-9C0B23B64F7F}"/>
                </a:ext>
              </a:extLst>
            </p:cNvPr>
            <p:cNvGrpSpPr/>
            <p:nvPr/>
          </p:nvGrpSpPr>
          <p:grpSpPr>
            <a:xfrm>
              <a:off x="407944" y="4949578"/>
              <a:ext cx="6042112" cy="369332"/>
              <a:chOff x="339326" y="6023511"/>
              <a:chExt cx="6042112" cy="369332"/>
            </a:xfrm>
          </p:grpSpPr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CD465F32-849C-4E71-BE14-610A24FFA7F6}"/>
                  </a:ext>
                </a:extLst>
              </p:cNvPr>
              <p:cNvSpPr txBox="1"/>
              <p:nvPr/>
            </p:nvSpPr>
            <p:spPr>
              <a:xfrm>
                <a:off x="339326" y="6023511"/>
                <a:ext cx="24161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b="1" dirty="0">
                    <a:solidFill>
                      <a:schemeClr val="accent1"/>
                    </a:solidFill>
                    <a:latin typeface="Arial Black" panose="020B0A04020102020204" pitchFamily="34" charset="0"/>
                  </a:rPr>
                  <a:t>QUANDO</a:t>
                </a:r>
                <a:r>
                  <a:rPr lang="it-IT" b="1" dirty="0">
                    <a:solidFill>
                      <a:schemeClr val="accent1"/>
                    </a:solidFill>
                  </a:rPr>
                  <a:t>                     </a:t>
                </a:r>
              </a:p>
            </p:txBody>
          </p:sp>
          <p:sp>
            <p:nvSpPr>
              <p:cNvPr id="17" name="CasellaDiTesto 16">
                <a:extLst>
                  <a:ext uri="{FF2B5EF4-FFF2-40B4-BE49-F238E27FC236}">
                    <a16:creationId xmlns:a16="http://schemas.microsoft.com/office/drawing/2014/main" id="{ECD3FDBF-4F73-4621-8185-66E28C39EAB0}"/>
                  </a:ext>
                </a:extLst>
              </p:cNvPr>
              <p:cNvSpPr txBox="1"/>
              <p:nvPr/>
            </p:nvSpPr>
            <p:spPr>
              <a:xfrm>
                <a:off x="2693065" y="6023511"/>
                <a:ext cx="3688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TESTO  (</a:t>
                </a:r>
                <a:r>
                  <a:rPr lang="it-IT" dirty="0" err="1"/>
                  <a:t>max</a:t>
                </a:r>
                <a:r>
                  <a:rPr lang="it-IT" dirty="0"/>
                  <a:t> 3 righe)</a:t>
                </a:r>
              </a:p>
            </p:txBody>
          </p:sp>
        </p:grpSp>
        <p:grpSp>
          <p:nvGrpSpPr>
            <p:cNvPr id="30" name="Gruppo 29">
              <a:extLst>
                <a:ext uri="{FF2B5EF4-FFF2-40B4-BE49-F238E27FC236}">
                  <a16:creationId xmlns:a16="http://schemas.microsoft.com/office/drawing/2014/main" id="{82964B33-C191-4730-A187-D637893C3C88}"/>
                </a:ext>
              </a:extLst>
            </p:cNvPr>
            <p:cNvGrpSpPr/>
            <p:nvPr/>
          </p:nvGrpSpPr>
          <p:grpSpPr>
            <a:xfrm>
              <a:off x="407944" y="5933018"/>
              <a:ext cx="6042112" cy="369332"/>
              <a:chOff x="339326" y="6862491"/>
              <a:chExt cx="6042112" cy="369332"/>
            </a:xfrm>
          </p:grpSpPr>
          <p:sp>
            <p:nvSpPr>
              <p:cNvPr id="13" name="CasellaDiTesto 12">
                <a:extLst>
                  <a:ext uri="{FF2B5EF4-FFF2-40B4-BE49-F238E27FC236}">
                    <a16:creationId xmlns:a16="http://schemas.microsoft.com/office/drawing/2014/main" id="{7317B8ED-3C69-4CAA-83D5-464DD4281F7D}"/>
                  </a:ext>
                </a:extLst>
              </p:cNvPr>
              <p:cNvSpPr txBox="1"/>
              <p:nvPr/>
            </p:nvSpPr>
            <p:spPr>
              <a:xfrm>
                <a:off x="339326" y="6862491"/>
                <a:ext cx="21884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b="1" dirty="0">
                    <a:solidFill>
                      <a:schemeClr val="accent1"/>
                    </a:solidFill>
                    <a:latin typeface="Arial Black" panose="020B0A04020102020204" pitchFamily="34" charset="0"/>
                  </a:rPr>
                  <a:t>PER CHI</a:t>
                </a:r>
                <a:r>
                  <a:rPr lang="it-IT" b="1" dirty="0">
                    <a:solidFill>
                      <a:schemeClr val="accent1"/>
                    </a:solidFill>
                  </a:rPr>
                  <a:t>                  </a:t>
                </a:r>
              </a:p>
            </p:txBody>
          </p:sp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0B957BC1-270C-488D-A507-2230BCFDF8B9}"/>
                  </a:ext>
                </a:extLst>
              </p:cNvPr>
              <p:cNvSpPr txBox="1"/>
              <p:nvPr/>
            </p:nvSpPr>
            <p:spPr>
              <a:xfrm>
                <a:off x="2693065" y="6862491"/>
                <a:ext cx="3688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TESTO  (</a:t>
                </a:r>
                <a:r>
                  <a:rPr lang="it-IT" dirty="0" err="1"/>
                  <a:t>max</a:t>
                </a:r>
                <a:r>
                  <a:rPr lang="it-IT" dirty="0"/>
                  <a:t> 3 righe)</a:t>
                </a:r>
              </a:p>
            </p:txBody>
          </p:sp>
        </p:grpSp>
        <p:grpSp>
          <p:nvGrpSpPr>
            <p:cNvPr id="29" name="Gruppo 28">
              <a:extLst>
                <a:ext uri="{FF2B5EF4-FFF2-40B4-BE49-F238E27FC236}">
                  <a16:creationId xmlns:a16="http://schemas.microsoft.com/office/drawing/2014/main" id="{AEAEA896-F965-419D-B96D-05D31BA2A860}"/>
                </a:ext>
              </a:extLst>
            </p:cNvPr>
            <p:cNvGrpSpPr/>
            <p:nvPr/>
          </p:nvGrpSpPr>
          <p:grpSpPr>
            <a:xfrm>
              <a:off x="407944" y="6916457"/>
              <a:ext cx="6042112" cy="369333"/>
              <a:chOff x="339326" y="7694767"/>
              <a:chExt cx="6042112" cy="369333"/>
            </a:xfrm>
          </p:grpSpPr>
          <p:sp>
            <p:nvSpPr>
              <p:cNvPr id="14" name="CasellaDiTesto 13">
                <a:extLst>
                  <a:ext uri="{FF2B5EF4-FFF2-40B4-BE49-F238E27FC236}">
                    <a16:creationId xmlns:a16="http://schemas.microsoft.com/office/drawing/2014/main" id="{50FA7210-D757-45FD-AB56-00B51EDC143A}"/>
                  </a:ext>
                </a:extLst>
              </p:cNvPr>
              <p:cNvSpPr txBox="1"/>
              <p:nvPr/>
            </p:nvSpPr>
            <p:spPr>
              <a:xfrm>
                <a:off x="339326" y="7694767"/>
                <a:ext cx="14868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b="1" dirty="0">
                    <a:solidFill>
                      <a:schemeClr val="accent1"/>
                    </a:solidFill>
                    <a:latin typeface="Arial Black" panose="020B0A04020102020204" pitchFamily="34" charset="0"/>
                  </a:rPr>
                  <a:t>CONTATTI</a:t>
                </a:r>
                <a:endParaRPr lang="it-IT" b="1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8E70D4AD-6D53-4DD2-966E-69668040631D}"/>
                  </a:ext>
                </a:extLst>
              </p:cNvPr>
              <p:cNvSpPr txBox="1"/>
              <p:nvPr/>
            </p:nvSpPr>
            <p:spPr>
              <a:xfrm>
                <a:off x="2693065" y="7694768"/>
                <a:ext cx="3688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TESTO  (</a:t>
                </a:r>
                <a:r>
                  <a:rPr lang="it-IT" dirty="0" err="1"/>
                  <a:t>max</a:t>
                </a:r>
                <a:r>
                  <a:rPr lang="it-IT" dirty="0"/>
                  <a:t> 3 righe)</a:t>
                </a:r>
              </a:p>
            </p:txBody>
          </p:sp>
        </p:grpSp>
        <p:grpSp>
          <p:nvGrpSpPr>
            <p:cNvPr id="28" name="Gruppo 27">
              <a:extLst>
                <a:ext uri="{FF2B5EF4-FFF2-40B4-BE49-F238E27FC236}">
                  <a16:creationId xmlns:a16="http://schemas.microsoft.com/office/drawing/2014/main" id="{3EDA426A-B7BB-489B-B3F6-90517859632E}"/>
                </a:ext>
              </a:extLst>
            </p:cNvPr>
            <p:cNvGrpSpPr/>
            <p:nvPr/>
          </p:nvGrpSpPr>
          <p:grpSpPr>
            <a:xfrm>
              <a:off x="407944" y="7899899"/>
              <a:ext cx="6042112" cy="369332"/>
              <a:chOff x="339326" y="8560871"/>
              <a:chExt cx="6042112" cy="369332"/>
            </a:xfrm>
          </p:grpSpPr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E7083295-F132-4E37-8952-81A7549051A7}"/>
                  </a:ext>
                </a:extLst>
              </p:cNvPr>
              <p:cNvSpPr txBox="1"/>
              <p:nvPr/>
            </p:nvSpPr>
            <p:spPr>
              <a:xfrm>
                <a:off x="339326" y="8560871"/>
                <a:ext cx="8968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b="1" dirty="0">
                    <a:solidFill>
                      <a:schemeClr val="accent1"/>
                    </a:solidFill>
                    <a:latin typeface="Arial Black" panose="020B0A04020102020204" pitchFamily="34" charset="0"/>
                  </a:rPr>
                  <a:t>NOTE</a:t>
                </a:r>
                <a:endParaRPr lang="it-IT" b="1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2" name="CasellaDiTesto 21">
                <a:extLst>
                  <a:ext uri="{FF2B5EF4-FFF2-40B4-BE49-F238E27FC236}">
                    <a16:creationId xmlns:a16="http://schemas.microsoft.com/office/drawing/2014/main" id="{CC53D965-CBD2-41AF-80C4-5B838FB211F7}"/>
                  </a:ext>
                </a:extLst>
              </p:cNvPr>
              <p:cNvSpPr txBox="1"/>
              <p:nvPr/>
            </p:nvSpPr>
            <p:spPr>
              <a:xfrm>
                <a:off x="2693065" y="8560871"/>
                <a:ext cx="3688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TESTO  (</a:t>
                </a:r>
                <a:r>
                  <a:rPr lang="it-IT" dirty="0" err="1"/>
                  <a:t>max</a:t>
                </a:r>
                <a:r>
                  <a:rPr lang="it-IT" dirty="0"/>
                  <a:t> 3 righe)</a:t>
                </a:r>
              </a:p>
            </p:txBody>
          </p:sp>
        </p:grpSp>
        <p:cxnSp>
          <p:nvCxnSpPr>
            <p:cNvPr id="35" name="Connettore diritto 34">
              <a:extLst>
                <a:ext uri="{FF2B5EF4-FFF2-40B4-BE49-F238E27FC236}">
                  <a16:creationId xmlns:a16="http://schemas.microsoft.com/office/drawing/2014/main" id="{6EA89814-B404-4D29-9D6A-B370608DF4ED}"/>
                </a:ext>
              </a:extLst>
            </p:cNvPr>
            <p:cNvCxnSpPr/>
            <p:nvPr/>
          </p:nvCxnSpPr>
          <p:spPr>
            <a:xfrm>
              <a:off x="492367" y="3352030"/>
              <a:ext cx="1954933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diritto 35">
              <a:extLst>
                <a:ext uri="{FF2B5EF4-FFF2-40B4-BE49-F238E27FC236}">
                  <a16:creationId xmlns:a16="http://schemas.microsoft.com/office/drawing/2014/main" id="{EC961959-5BDC-4980-9F07-E0547A035978}"/>
                </a:ext>
              </a:extLst>
            </p:cNvPr>
            <p:cNvCxnSpPr/>
            <p:nvPr/>
          </p:nvCxnSpPr>
          <p:spPr>
            <a:xfrm>
              <a:off x="492367" y="4340562"/>
              <a:ext cx="1954933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diritto 36">
              <a:extLst>
                <a:ext uri="{FF2B5EF4-FFF2-40B4-BE49-F238E27FC236}">
                  <a16:creationId xmlns:a16="http://schemas.microsoft.com/office/drawing/2014/main" id="{B4295B86-2C2D-45F9-8343-EAB73E8DB11F}"/>
                </a:ext>
              </a:extLst>
            </p:cNvPr>
            <p:cNvCxnSpPr/>
            <p:nvPr/>
          </p:nvCxnSpPr>
          <p:spPr>
            <a:xfrm>
              <a:off x="492367" y="5318910"/>
              <a:ext cx="1954933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ttore diritto 37">
              <a:extLst>
                <a:ext uri="{FF2B5EF4-FFF2-40B4-BE49-F238E27FC236}">
                  <a16:creationId xmlns:a16="http://schemas.microsoft.com/office/drawing/2014/main" id="{AE2EC155-0115-4E6A-9C66-C2E813E23D13}"/>
                </a:ext>
              </a:extLst>
            </p:cNvPr>
            <p:cNvCxnSpPr/>
            <p:nvPr/>
          </p:nvCxnSpPr>
          <p:spPr>
            <a:xfrm>
              <a:off x="492367" y="6322429"/>
              <a:ext cx="1954933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diritto 38">
              <a:extLst>
                <a:ext uri="{FF2B5EF4-FFF2-40B4-BE49-F238E27FC236}">
                  <a16:creationId xmlns:a16="http://schemas.microsoft.com/office/drawing/2014/main" id="{EAD8FA76-9184-4678-9035-41013A2EA883}"/>
                </a:ext>
              </a:extLst>
            </p:cNvPr>
            <p:cNvCxnSpPr/>
            <p:nvPr/>
          </p:nvCxnSpPr>
          <p:spPr>
            <a:xfrm>
              <a:off x="492367" y="7303375"/>
              <a:ext cx="1954933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diritto 39">
              <a:extLst>
                <a:ext uri="{FF2B5EF4-FFF2-40B4-BE49-F238E27FC236}">
                  <a16:creationId xmlns:a16="http://schemas.microsoft.com/office/drawing/2014/main" id="{EE1B83BF-67A4-4EDA-8C9D-2686A8520BD4}"/>
                </a:ext>
              </a:extLst>
            </p:cNvPr>
            <p:cNvCxnSpPr/>
            <p:nvPr/>
          </p:nvCxnSpPr>
          <p:spPr>
            <a:xfrm>
              <a:off x="492367" y="8290506"/>
              <a:ext cx="1954933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96128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70</Words>
  <Application>Microsoft Office PowerPoint</Application>
  <PresentationFormat>A4 (21x29,7 cm)</PresentationFormat>
  <Paragraphs>19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Century Gothic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Papatola Maria Beatrice</dc:creator>
  <cp:lastModifiedBy>Papatola Maria Beatrice</cp:lastModifiedBy>
  <cp:revision>6</cp:revision>
  <dcterms:created xsi:type="dcterms:W3CDTF">2026-05-06T12:29:31Z</dcterms:created>
  <dcterms:modified xsi:type="dcterms:W3CDTF">2026-05-06T13:38:03Z</dcterms:modified>
</cp:coreProperties>
</file>